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691" r:id="rId1"/>
    <p:sldMasterId id="2147484692" r:id="rId2"/>
    <p:sldMasterId id="2147484694" r:id="rId3"/>
    <p:sldMasterId id="2147484696" r:id="rId4"/>
  </p:sldMasterIdLst>
  <p:notesMasterIdLst>
    <p:notesMasterId r:id="rId45"/>
  </p:notesMasterIdLst>
  <p:sldIdLst>
    <p:sldId id="274" r:id="rId5"/>
    <p:sldId id="260" r:id="rId6"/>
    <p:sldId id="269" r:id="rId7"/>
    <p:sldId id="288" r:id="rId8"/>
    <p:sldId id="283" r:id="rId9"/>
    <p:sldId id="284" r:id="rId10"/>
    <p:sldId id="285" r:id="rId11"/>
    <p:sldId id="286" r:id="rId12"/>
    <p:sldId id="289" r:id="rId13"/>
    <p:sldId id="287" r:id="rId14"/>
    <p:sldId id="290" r:id="rId15"/>
    <p:sldId id="291" r:id="rId16"/>
    <p:sldId id="292" r:id="rId17"/>
    <p:sldId id="293" r:id="rId18"/>
    <p:sldId id="279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281" r:id="rId28"/>
    <p:sldId id="302" r:id="rId29"/>
    <p:sldId id="304" r:id="rId30"/>
    <p:sldId id="303" r:id="rId31"/>
    <p:sldId id="305" r:id="rId32"/>
    <p:sldId id="306" r:id="rId33"/>
    <p:sldId id="307" r:id="rId34"/>
    <p:sldId id="282" r:id="rId35"/>
    <p:sldId id="308" r:id="rId36"/>
    <p:sldId id="309" r:id="rId37"/>
    <p:sldId id="311" r:id="rId38"/>
    <p:sldId id="310" r:id="rId39"/>
    <p:sldId id="314" r:id="rId40"/>
    <p:sldId id="315" r:id="rId41"/>
    <p:sldId id="273" r:id="rId42"/>
    <p:sldId id="312" r:id="rId43"/>
    <p:sldId id="278" r:id="rId44"/>
  </p:sldIdLst>
  <p:sldSz cx="12192000" cy="6858000"/>
  <p:notesSz cx="6858000" cy="9144000"/>
  <p:embeddedFontLst>
    <p:embeddedFont>
      <p:font typeface="함초롬돋움" pitchFamily="18" charset="-127"/>
      <p:regular r:id="rId46"/>
      <p:bold r:id="rId47"/>
    </p:embeddedFont>
    <p:embeddedFont>
      <p:font typeface="한컴 윤체 L" pitchFamily="18" charset="-127"/>
      <p:regular r:id="rId48"/>
    </p:embeddedFont>
    <p:embeddedFont>
      <p:font typeface="Georgia" pitchFamily="18" charset="0"/>
      <p:regular r:id="rId49"/>
      <p:bold r:id="rId50"/>
      <p:italic r:id="rId51"/>
      <p:boldItalic r:id="rId52"/>
    </p:embeddedFont>
    <p:embeddedFont>
      <p:font typeface="맑은 고딕" pitchFamily="50" charset="-127"/>
      <p:regular r:id="rId53"/>
      <p:bold r:id="rId54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B6E0"/>
    <a:srgbClr val="8EBA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napToObjects="1">
      <p:cViewPr>
        <p:scale>
          <a:sx n="81" d="100"/>
          <a:sy n="81" d="100"/>
        </p:scale>
        <p:origin x="-300" y="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8.fntdata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4.fntdata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font" Target="fonts/font7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font" Target="fonts/font3.fntdata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font" Target="fonts/font6.fntdata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DA4DC6-7F46-43AE-B2DE-9BA4D217401A}" type="datetimeFigureOut">
              <a:rPr lang="ko-KR" altLang="en-US" smtClean="0"/>
              <a:t>2018-05-28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CF2E0F-E0F2-4751-97C5-8CF96EE9B3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5828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온라인 이미지 개체 틀 1"/>
          <p:cNvSpPr txBox="1"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 cap="flat" cmpd="sng">
            <a:solidFill>
              <a:srgbClr val="000000">
                <a:alpha val="100000"/>
              </a:srgbClr>
            </a:solidFill>
            <a:prstDash val="solid"/>
          </a:ln>
        </p:spPr>
        <p:txBody>
          <a:bodyPr vert="horz" wrap="square" lIns="0" tIns="0" rIns="0" bIns="0" anchor="t">
            <a:no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3" name="텍스트 개체 틀 2"/>
          <p:cNvSpPr txBox="1">
            <a:spLocks noGrp="1"/>
          </p:cNvSpPr>
          <p:nvPr>
            <p:ph type="body"/>
          </p:nvPr>
        </p:nvSpPr>
        <p:spPr>
          <a:xfrm>
            <a:off x="685800" y="4343400"/>
            <a:ext cx="5487035" cy="41154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 b="0" cap="none" dirty="0" smtClean="0">
                <a:latin typeface="맑은 고딕" charset="0"/>
                <a:ea typeface="맑은 고딕" charset="0"/>
              </a:rPr>
              <a:t>안녕하세요 저희는 패션제품 포지셔닝,, 그중에서도 스포츠시장의 리포지셔닝에 대해 발표하게 된 정희재, 김이현, 문예지입니다. 저는 첫 발표를 맡게 된 문예지라고 합니다. 그럼 지금부터 발표를 시작하겠습니다.</a:t>
            </a:r>
          </a:p>
        </p:txBody>
      </p:sp>
      <p:sp>
        <p:nvSpPr>
          <p:cNvPr id="4" name="슬라이드 번호 개체 틀 3"/>
          <p:cNvSpPr txBox="1">
            <a:spLocks noGrp="1"/>
          </p:cNvSpPr>
          <p:nvPr>
            <p:ph type="sldNum" idx="12"/>
          </p:nvPr>
        </p:nvSpPr>
        <p:spPr>
          <a:xfrm>
            <a:off x="3884930" y="8685530"/>
            <a:ext cx="2972435" cy="457835"/>
          </a:xfrm>
          <a:prstGeom prst="rect">
            <a:avLst/>
          </a:prstGeom>
        </p:spPr>
        <p:txBody>
          <a:bodyPr vert="horz" wrap="square" lIns="91440" tIns="45720" rIns="91440" bIns="45720" anchor="b">
            <a:noAutofit/>
          </a:bodyPr>
          <a:lstStyle/>
          <a:p>
            <a:pPr marL="0" indent="0" algn="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1</a:t>
            </a:fld>
            <a:endParaRPr lang="en-US" altLang="ko-KR" sz="12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온라인 이미지 개체 틀 1"/>
          <p:cNvSpPr txBox="1"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 cap="flat" cmpd="sng">
            <a:solidFill>
              <a:srgbClr val="000000">
                <a:alpha val="100000"/>
              </a:srgbClr>
            </a:solidFill>
            <a:prstDash val="solid"/>
          </a:ln>
        </p:spPr>
        <p:txBody>
          <a:bodyPr vert="horz" wrap="square" lIns="0" tIns="0" rIns="0" bIns="0" anchor="t">
            <a:no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3" name="텍스트 개체 틀 2"/>
          <p:cNvSpPr txBox="1">
            <a:spLocks noGrp="1"/>
          </p:cNvSpPr>
          <p:nvPr>
            <p:ph type="body"/>
          </p:nvPr>
        </p:nvSpPr>
        <p:spPr>
          <a:xfrm>
            <a:off x="685800" y="4343400"/>
            <a:ext cx="5487035" cy="41154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 b="0" cap="none" dirty="0" smtClean="0">
                <a:latin typeface="맑은 고딕" charset="0"/>
                <a:ea typeface="맑은 고딕" charset="0"/>
              </a:rPr>
              <a:t>이것으로 발표를 마치겠습니다. 들어주셔서 감사합니다.</a:t>
            </a:r>
          </a:p>
        </p:txBody>
      </p:sp>
      <p:sp>
        <p:nvSpPr>
          <p:cNvPr id="4" name="슬라이드 번호 개체 틀 3"/>
          <p:cNvSpPr txBox="1">
            <a:spLocks noGrp="1"/>
          </p:cNvSpPr>
          <p:nvPr>
            <p:ph type="sldNum" idx="12"/>
          </p:nvPr>
        </p:nvSpPr>
        <p:spPr>
          <a:xfrm>
            <a:off x="3884930" y="8685530"/>
            <a:ext cx="2972435" cy="457835"/>
          </a:xfrm>
          <a:prstGeom prst="rect">
            <a:avLst/>
          </a:prstGeom>
        </p:spPr>
        <p:txBody>
          <a:bodyPr vert="horz" wrap="square" lIns="91440" tIns="45720" rIns="91440" bIns="45720" anchor="b">
            <a:noAutofit/>
          </a:bodyPr>
          <a:lstStyle/>
          <a:p>
            <a:pPr marL="0" indent="0" algn="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40</a:t>
            </a:fld>
            <a:endParaRPr lang="en-US" altLang="ko-KR" sz="12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2B0AA-0559-4EBD-93FE-B84FF1CA7619}" type="datetimeFigureOut">
              <a:rPr lang="ko-KR" altLang="en-US" smtClean="0"/>
              <a:t>2018-05-28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8FB6C-4300-4EF3-AEA9-23A98D8A74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3838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2B0AA-0559-4EBD-93FE-B84FF1CA7619}" type="datetimeFigureOut">
              <a:rPr lang="ko-KR" altLang="en-US" smtClean="0"/>
              <a:t>2018-05-28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8FB6C-4300-4EF3-AEA9-23A98D8A74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5455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2B0AA-0559-4EBD-93FE-B84FF1CA7619}" type="datetimeFigureOut">
              <a:rPr lang="ko-KR" altLang="en-US" smtClean="0"/>
              <a:t>2018-05-28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8FB6C-4300-4EF3-AEA9-23A98D8A74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919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ctrTitle"/>
          </p:nvPr>
        </p:nvSpPr>
        <p:spPr>
          <a:xfrm>
            <a:off x="914400" y="2130425"/>
            <a:ext cx="10363835" cy="147002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b="0" cap="none" dirty="0" smtClean="0">
                <a:latin typeface="맑은 고딕" charset="0"/>
                <a:ea typeface="맑은 고딕" charset="0"/>
              </a:rPr>
              <a:t>마스터 제목 스타일 편집</a:t>
            </a:r>
            <a:endParaRPr lang="ko-KR" altLang="en-US" sz="4400" b="0" cap="none" dirty="0" smtClean="0">
              <a:latin typeface="맑은 고딕" charset="0"/>
              <a:ea typeface="맑은 고딕" charset="0"/>
            </a:endParaRPr>
          </a:p>
        </p:txBody>
      </p:sp>
      <p:sp>
        <p:nvSpPr>
          <p:cNvPr id="3" name="부제목 2"/>
          <p:cNvSpPr txBox="1">
            <a:spLocks noGrp="1"/>
          </p:cNvSpPr>
          <p:nvPr>
            <p:ph type="subTitle"/>
          </p:nvPr>
        </p:nvSpPr>
        <p:spPr>
          <a:xfrm>
            <a:off x="1828800" y="3886200"/>
            <a:ext cx="8535035" cy="175323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en-US" altLang="ko-KR" sz="3200" b="0" cap="none" dirty="0" smtClean="0">
                <a:solidFill>
                  <a:schemeClr val="tx1">
                    <a:tint val="75000"/>
                  </a:schemeClr>
                </a:solidFill>
                <a:latin typeface="맑은 고딕" charset="0"/>
                <a:ea typeface="맑은 고딕" charset="0"/>
              </a:rPr>
              <a:t>마스터 부제목 스타일 편집</a:t>
            </a:r>
            <a:endParaRPr lang="ko-KR" altLang="en-US" sz="3200" b="0" cap="none" dirty="0" smtClean="0">
              <a:solidFill>
                <a:schemeClr val="tx1">
                  <a:tint val="75000"/>
                </a:scheme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4" name="날짜 개체 틀 3"/>
          <p:cNvSpPr txBox="1">
            <a:spLocks noGrp="1"/>
          </p:cNvSpPr>
          <p:nvPr>
            <p:ph type="dt"/>
          </p:nvPr>
        </p:nvSpPr>
        <p:spPr>
          <a:xfrm>
            <a:off x="609600" y="6356350"/>
            <a:ext cx="28454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b="0" cap="none" dirty="0" smtClean="0">
                <a:solidFill>
                  <a:schemeClr val="tx1">
                    <a:tint val="75000"/>
                  </a:schemeClr>
                </a:solidFill>
                <a:latin typeface="맑은 고딕" charset="0"/>
                <a:ea typeface="맑은 고딕" charset="0"/>
              </a:rPr>
              <a:t>2018-05-28</a:t>
            </a:fld>
            <a:endParaRPr lang="ko-KR" altLang="en-US" sz="1200" b="0" cap="none" dirty="0" smtClean="0">
              <a:solidFill>
                <a:schemeClr val="tx1">
                  <a:tint val="75000"/>
                </a:scheme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바닥글 개체 틀 4"/>
          <p:cNvSpPr txBox="1">
            <a:spLocks noGrp="1"/>
          </p:cNvSpPr>
          <p:nvPr>
            <p:ph type="ftr"/>
          </p:nvPr>
        </p:nvSpPr>
        <p:spPr>
          <a:xfrm>
            <a:off x="4165600" y="6356350"/>
            <a:ext cx="38614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200" b="0" cap="none" dirty="0" smtClean="0">
              <a:solidFill>
                <a:schemeClr val="tx1">
                  <a:tint val="75000"/>
                </a:scheme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6" name="슬라이드 번호 개체 틀 5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54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cap="none" dirty="0" smtClean="0">
                <a:solidFill>
                  <a:schemeClr val="tx1">
                    <a:tint val="75000"/>
                  </a:schemeClr>
                </a:solidFill>
                <a:latin typeface="맑은 고딕" charset="0"/>
                <a:ea typeface="맑은 고딕" charset="0"/>
              </a:rPr>
              <a:t>‹#›</a:t>
            </a:fld>
            <a:endParaRPr lang="ko-KR" altLang="en-US" sz="1200" b="0" cap="none" dirty="0" smtClean="0">
              <a:solidFill>
                <a:schemeClr val="tx1">
                  <a:tint val="75000"/>
                </a:schemeClr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963295" y="4406900"/>
            <a:ext cx="10363835" cy="136207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000" b="1" cap="all" dirty="0" smtClean="0">
                <a:latin typeface="맑은 고딕" charset="0"/>
                <a:ea typeface="맑은 고딕" charset="0"/>
              </a:rPr>
              <a:t>마스터 제목 스타일 편집</a:t>
            </a:r>
            <a:endParaRPr lang="ko-KR" altLang="en-US" sz="4000" b="1" cap="all" dirty="0" smtClean="0">
              <a:latin typeface="맑은 고딕" charset="0"/>
              <a:ea typeface="맑은 고딕" charset="0"/>
            </a:endParaRPr>
          </a:p>
        </p:txBody>
      </p:sp>
      <p:sp>
        <p:nvSpPr>
          <p:cNvPr id="3" name="텍스트 개체 틀 2"/>
          <p:cNvSpPr txBox="1">
            <a:spLocks noGrp="1"/>
          </p:cNvSpPr>
          <p:nvPr>
            <p:ph type="body"/>
          </p:nvPr>
        </p:nvSpPr>
        <p:spPr>
          <a:xfrm>
            <a:off x="963295" y="2907030"/>
            <a:ext cx="10363835" cy="150050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en-US" altLang="ko-KR" sz="2000" b="0" cap="none" dirty="0" smtClean="0">
                <a:solidFill>
                  <a:schemeClr val="tx1">
                    <a:tint val="75000"/>
                  </a:schemeClr>
                </a:solidFill>
                <a:latin typeface="맑은 고딕" charset="0"/>
                <a:ea typeface="맑은 고딕" charset="0"/>
              </a:rPr>
              <a:t>마스터 텍스트 스타일을 편집합니다</a:t>
            </a:r>
            <a:endParaRPr lang="ko-KR" altLang="en-US" sz="2000" b="0" cap="none" dirty="0" smtClean="0">
              <a:solidFill>
                <a:schemeClr val="tx1">
                  <a:tint val="75000"/>
                </a:scheme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4" name="날짜 개체 틀 3"/>
          <p:cNvSpPr txBox="1">
            <a:spLocks noGrp="1"/>
          </p:cNvSpPr>
          <p:nvPr>
            <p:ph type="dt"/>
          </p:nvPr>
        </p:nvSpPr>
        <p:spPr>
          <a:xfrm>
            <a:off x="609600" y="6356350"/>
            <a:ext cx="28454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b="0" cap="none" dirty="0" smtClean="0">
                <a:solidFill>
                  <a:schemeClr val="tx1">
                    <a:tint val="75000"/>
                  </a:schemeClr>
                </a:solidFill>
                <a:latin typeface="맑은 고딕" charset="0"/>
                <a:ea typeface="맑은 고딕" charset="0"/>
              </a:rPr>
              <a:t>2018-05-28</a:t>
            </a:fld>
            <a:endParaRPr lang="ko-KR" altLang="en-US" sz="1200" b="0" cap="none" dirty="0" smtClean="0">
              <a:solidFill>
                <a:schemeClr val="tx1">
                  <a:tint val="75000"/>
                </a:scheme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바닥글 개체 틀 4"/>
          <p:cNvSpPr txBox="1">
            <a:spLocks noGrp="1"/>
          </p:cNvSpPr>
          <p:nvPr>
            <p:ph type="ftr"/>
          </p:nvPr>
        </p:nvSpPr>
        <p:spPr>
          <a:xfrm>
            <a:off x="4165600" y="6356350"/>
            <a:ext cx="38614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200" b="0" cap="none" dirty="0" smtClean="0">
              <a:solidFill>
                <a:schemeClr val="tx1">
                  <a:tint val="75000"/>
                </a:scheme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6" name="슬라이드 번호 개체 틀 5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54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cap="none" dirty="0" smtClean="0">
                <a:solidFill>
                  <a:schemeClr val="tx1">
                    <a:tint val="75000"/>
                  </a:schemeClr>
                </a:solidFill>
                <a:latin typeface="맑은 고딕" charset="0"/>
                <a:ea typeface="맑은 고딕" charset="0"/>
              </a:rPr>
              <a:t>‹#›</a:t>
            </a:fld>
            <a:endParaRPr lang="ko-KR" altLang="en-US" sz="1200" b="0" cap="none" dirty="0" smtClean="0">
              <a:solidFill>
                <a:schemeClr val="tx1">
                  <a:tint val="75000"/>
                </a:schemeClr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609600" y="274955"/>
            <a:ext cx="109734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b="0" cap="none" dirty="0" smtClean="0">
                <a:latin typeface="맑은 고딕" charset="0"/>
                <a:ea typeface="맑은 고딕" charset="0"/>
              </a:rPr>
              <a:t>마스터 제목 스타일 편집</a:t>
            </a:r>
            <a:endParaRPr lang="ko-KR" altLang="en-US" sz="4400" b="0" cap="none" dirty="0" smtClean="0">
              <a:latin typeface="맑은 고딕" charset="0"/>
              <a:ea typeface="맑은 고딕" charset="0"/>
            </a:endParaRPr>
          </a:p>
        </p:txBody>
      </p:sp>
      <p:sp>
        <p:nvSpPr>
          <p:cNvPr id="3" name="내용 개체 틀 2"/>
          <p:cNvSpPr txBox="1">
            <a:spLocks noGrp="1"/>
          </p:cNvSpPr>
          <p:nvPr>
            <p:ph/>
          </p:nvPr>
        </p:nvSpPr>
        <p:spPr>
          <a:xfrm>
            <a:off x="609600" y="1600200"/>
            <a:ext cx="5385435" cy="45269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342900" indent="-34290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800" b="0" cap="none" dirty="0" smtClean="0">
                <a:latin typeface="맑은 고딕" charset="0"/>
                <a:ea typeface="맑은 고딕" charset="0"/>
              </a:rPr>
              <a:t>마스터 텍스트 스타일을 편집합니다</a:t>
            </a:r>
            <a:endParaRPr lang="ko-KR" altLang="en-US" sz="2800" b="0" cap="none" dirty="0" smtClean="0">
              <a:latin typeface="맑은 고딕" charset="0"/>
              <a:ea typeface="맑은 고딕" charset="0"/>
            </a:endParaRPr>
          </a:p>
          <a:p>
            <a:pPr marL="742950" indent="-28575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400" b="0" cap="none" dirty="0" smtClean="0">
                <a:latin typeface="맑은 고딕" charset="0"/>
                <a:ea typeface="맑은 고딕" charset="0"/>
              </a:rPr>
              <a:t>둘째 수준</a:t>
            </a:r>
            <a:endParaRPr lang="ko-KR" altLang="en-US" sz="2400" b="0" cap="none" dirty="0" smtClean="0">
              <a:latin typeface="맑은 고딕" charset="0"/>
              <a:ea typeface="맑은 고딕" charset="0"/>
            </a:endParaRPr>
          </a:p>
          <a:p>
            <a:pPr marL="1143000" indent="-22860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000" b="0" cap="none" dirty="0" smtClean="0">
                <a:latin typeface="맑은 고딕" charset="0"/>
                <a:ea typeface="맑은 고딕" charset="0"/>
              </a:rPr>
              <a:t>셋째 수준</a:t>
            </a:r>
            <a:endParaRPr lang="ko-KR" altLang="en-US" sz="2000" b="0" cap="none" dirty="0" smtClean="0">
              <a:latin typeface="맑은 고딕" charset="0"/>
              <a:ea typeface="맑은 고딕" charset="0"/>
            </a:endParaRPr>
          </a:p>
          <a:p>
            <a:pPr marL="1600200" indent="-228600" algn="l" defTabSz="914400" fontAlgn="auto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1800" b="0" cap="none" dirty="0" smtClean="0">
                <a:latin typeface="맑은 고딕" charset="0"/>
                <a:ea typeface="맑은 고딕" charset="0"/>
              </a:rPr>
              <a:t>넷째 수준</a:t>
            </a:r>
            <a:endParaRPr lang="ko-KR" altLang="en-US" sz="1800" b="0" cap="none" dirty="0" smtClean="0">
              <a:latin typeface="맑은 고딕" charset="0"/>
              <a:ea typeface="맑은 고딕" charset="0"/>
            </a:endParaRPr>
          </a:p>
          <a:p>
            <a:pPr marL="2057400" indent="-228600" algn="l" defTabSz="914400" fontAlgn="auto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1800" b="0" cap="none" dirty="0" smtClean="0">
                <a:latin typeface="맑은 고딕" charset="0"/>
                <a:ea typeface="맑은 고딕" charset="0"/>
              </a:rPr>
              <a:t>다섯째 수준</a:t>
            </a:r>
            <a:endParaRPr lang="ko-KR" altLang="en-US" sz="1800" b="0" cap="none" dirty="0" smtClean="0">
              <a:latin typeface="맑은 고딕" charset="0"/>
              <a:ea typeface="맑은 고딕" charset="0"/>
            </a:endParaRPr>
          </a:p>
        </p:txBody>
      </p:sp>
      <p:sp>
        <p:nvSpPr>
          <p:cNvPr id="4" name="내용 개체 틀 3"/>
          <p:cNvSpPr txBox="1">
            <a:spLocks noGrp="1"/>
          </p:cNvSpPr>
          <p:nvPr>
            <p:ph/>
          </p:nvPr>
        </p:nvSpPr>
        <p:spPr>
          <a:xfrm>
            <a:off x="6197600" y="1600200"/>
            <a:ext cx="5385435" cy="452691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342900" indent="-34290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800" b="0" cap="none" dirty="0" smtClean="0">
                <a:latin typeface="맑은 고딕" charset="0"/>
                <a:ea typeface="맑은 고딕" charset="0"/>
              </a:rPr>
              <a:t>마스터 텍스트 스타일을 편집합니다</a:t>
            </a:r>
            <a:endParaRPr lang="ko-KR" altLang="en-US" sz="2800" b="0" cap="none" dirty="0" smtClean="0">
              <a:latin typeface="맑은 고딕" charset="0"/>
              <a:ea typeface="맑은 고딕" charset="0"/>
            </a:endParaRPr>
          </a:p>
          <a:p>
            <a:pPr marL="742950" indent="-28575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400" b="0" cap="none" dirty="0" smtClean="0">
                <a:latin typeface="맑은 고딕" charset="0"/>
                <a:ea typeface="맑은 고딕" charset="0"/>
              </a:rPr>
              <a:t>둘째 수준</a:t>
            </a:r>
            <a:endParaRPr lang="ko-KR" altLang="en-US" sz="2400" b="0" cap="none" dirty="0" smtClean="0">
              <a:latin typeface="맑은 고딕" charset="0"/>
              <a:ea typeface="맑은 고딕" charset="0"/>
            </a:endParaRPr>
          </a:p>
          <a:p>
            <a:pPr marL="1143000" indent="-22860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000" b="0" cap="none" dirty="0" smtClean="0">
                <a:latin typeface="맑은 고딕" charset="0"/>
                <a:ea typeface="맑은 고딕" charset="0"/>
              </a:rPr>
              <a:t>셋째 수준</a:t>
            </a:r>
            <a:endParaRPr lang="ko-KR" altLang="en-US" sz="2000" b="0" cap="none" dirty="0" smtClean="0">
              <a:latin typeface="맑은 고딕" charset="0"/>
              <a:ea typeface="맑은 고딕" charset="0"/>
            </a:endParaRPr>
          </a:p>
          <a:p>
            <a:pPr marL="1600200" indent="-228600" algn="l" defTabSz="914400" fontAlgn="auto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1800" b="0" cap="none" dirty="0" smtClean="0">
                <a:latin typeface="맑은 고딕" charset="0"/>
                <a:ea typeface="맑은 고딕" charset="0"/>
              </a:rPr>
              <a:t>넷째 수준</a:t>
            </a:r>
            <a:endParaRPr lang="ko-KR" altLang="en-US" sz="1800" b="0" cap="none" dirty="0" smtClean="0">
              <a:latin typeface="맑은 고딕" charset="0"/>
              <a:ea typeface="맑은 고딕" charset="0"/>
            </a:endParaRPr>
          </a:p>
          <a:p>
            <a:pPr marL="2057400" indent="-228600" algn="l" defTabSz="914400" fontAlgn="auto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1800" b="0" cap="none" dirty="0" smtClean="0">
                <a:latin typeface="맑은 고딕" charset="0"/>
                <a:ea typeface="맑은 고딕" charset="0"/>
              </a:rPr>
              <a:t>다섯째 수준</a:t>
            </a:r>
            <a:endParaRPr lang="ko-KR" altLang="en-US" sz="1800" b="0" cap="none" dirty="0" smtClean="0">
              <a:latin typeface="맑은 고딕" charset="0"/>
              <a:ea typeface="맑은 고딕" charset="0"/>
            </a:endParaRPr>
          </a:p>
        </p:txBody>
      </p:sp>
      <p:sp>
        <p:nvSpPr>
          <p:cNvPr id="5" name="날짜 개체 틀 4"/>
          <p:cNvSpPr txBox="1">
            <a:spLocks noGrp="1"/>
          </p:cNvSpPr>
          <p:nvPr>
            <p:ph type="dt"/>
          </p:nvPr>
        </p:nvSpPr>
        <p:spPr>
          <a:xfrm>
            <a:off x="609600" y="6356350"/>
            <a:ext cx="28454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b="0" cap="none" dirty="0" smtClean="0">
                <a:solidFill>
                  <a:schemeClr val="tx1">
                    <a:tint val="75000"/>
                  </a:schemeClr>
                </a:solidFill>
                <a:latin typeface="맑은 고딕" charset="0"/>
                <a:ea typeface="맑은 고딕" charset="0"/>
              </a:rPr>
              <a:t>2018-05-28</a:t>
            </a:fld>
            <a:endParaRPr lang="ko-KR" altLang="en-US" sz="1200" b="0" cap="none" dirty="0" smtClean="0">
              <a:solidFill>
                <a:schemeClr val="tx1">
                  <a:tint val="75000"/>
                </a:scheme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6" name="바닥글 개체 틀 5"/>
          <p:cNvSpPr txBox="1">
            <a:spLocks noGrp="1"/>
          </p:cNvSpPr>
          <p:nvPr>
            <p:ph type="ftr"/>
          </p:nvPr>
        </p:nvSpPr>
        <p:spPr>
          <a:xfrm>
            <a:off x="4165600" y="6356350"/>
            <a:ext cx="38614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200" b="0" cap="none" dirty="0" smtClean="0">
              <a:solidFill>
                <a:schemeClr val="tx1">
                  <a:tint val="75000"/>
                </a:scheme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7" name="슬라이드 번호 개체 틀 6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54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cap="none" dirty="0" smtClean="0">
                <a:solidFill>
                  <a:schemeClr val="tx1">
                    <a:tint val="75000"/>
                  </a:schemeClr>
                </a:solidFill>
                <a:latin typeface="맑은 고딕" charset="0"/>
                <a:ea typeface="맑은 고딕" charset="0"/>
              </a:rPr>
              <a:t>‹#›</a:t>
            </a:fld>
            <a:endParaRPr lang="ko-KR" altLang="en-US" sz="1200" b="0" cap="none" dirty="0" smtClean="0">
              <a:solidFill>
                <a:schemeClr val="tx1">
                  <a:tint val="75000"/>
                </a:schemeClr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609600" y="274955"/>
            <a:ext cx="109734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b="0" cap="none" dirty="0" smtClean="0">
                <a:latin typeface="맑은 고딕" charset="0"/>
                <a:ea typeface="맑은 고딕" charset="0"/>
              </a:rPr>
              <a:t>마스터 제목 스타일 편집</a:t>
            </a:r>
            <a:endParaRPr lang="ko-KR" altLang="en-US" sz="4400" b="0" cap="none" dirty="0" smtClean="0">
              <a:latin typeface="맑은 고딕" charset="0"/>
              <a:ea typeface="맑은 고딕" charset="0"/>
            </a:endParaRPr>
          </a:p>
        </p:txBody>
      </p:sp>
      <p:sp>
        <p:nvSpPr>
          <p:cNvPr id="3" name="텍스트 개체 틀 2"/>
          <p:cNvSpPr txBox="1">
            <a:spLocks noGrp="1"/>
          </p:cNvSpPr>
          <p:nvPr>
            <p:ph type="body"/>
          </p:nvPr>
        </p:nvSpPr>
        <p:spPr>
          <a:xfrm>
            <a:off x="608965" y="1535430"/>
            <a:ext cx="5387975" cy="63944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b="1" cap="none" dirty="0" smtClean="0">
                <a:latin typeface="맑은 고딕" charset="0"/>
                <a:ea typeface="맑은 고딕" charset="0"/>
              </a:rPr>
              <a:t>마스터 텍스트 스타일을 편집합니다</a:t>
            </a:r>
            <a:endParaRPr lang="ko-KR" altLang="en-US" sz="2400" b="1" cap="none" dirty="0" smtClean="0">
              <a:latin typeface="맑은 고딕" charset="0"/>
              <a:ea typeface="맑은 고딕" charset="0"/>
            </a:endParaRPr>
          </a:p>
        </p:txBody>
      </p:sp>
      <p:sp>
        <p:nvSpPr>
          <p:cNvPr id="4" name="내용 개체 틀 3"/>
          <p:cNvSpPr txBox="1">
            <a:spLocks noGrp="1"/>
          </p:cNvSpPr>
          <p:nvPr>
            <p:ph/>
          </p:nvPr>
        </p:nvSpPr>
        <p:spPr>
          <a:xfrm>
            <a:off x="608965" y="2174875"/>
            <a:ext cx="5387975" cy="395160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342900" indent="-34290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ko-KR" sz="2400" b="0" cap="none" dirty="0" smtClean="0">
                <a:latin typeface="맑은 고딕" charset="0"/>
                <a:ea typeface="맑은 고딕" charset="0"/>
              </a:rPr>
              <a:t>마스터 텍스트 스타일을 편집합니다</a:t>
            </a:r>
            <a:endParaRPr lang="ko-KR" altLang="en-US" sz="2400" b="0" cap="none" dirty="0" smtClean="0">
              <a:latin typeface="맑은 고딕" charset="0"/>
              <a:ea typeface="맑은 고딕" charset="0"/>
            </a:endParaRPr>
          </a:p>
          <a:p>
            <a:pPr marL="742950" indent="-28575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</a:pPr>
            <a:r>
              <a:rPr lang="en-US" altLang="ko-KR" sz="2000" b="0" cap="none" dirty="0" smtClean="0">
                <a:latin typeface="맑은 고딕" charset="0"/>
                <a:ea typeface="맑은 고딕" charset="0"/>
              </a:rPr>
              <a:t>둘째 수준</a:t>
            </a:r>
            <a:endParaRPr lang="ko-KR" altLang="en-US" sz="2000" b="0" cap="none" dirty="0" smtClean="0">
              <a:latin typeface="맑은 고딕" charset="0"/>
              <a:ea typeface="맑은 고딕" charset="0"/>
            </a:endParaRPr>
          </a:p>
          <a:p>
            <a:pPr marL="1143000" indent="-228600" algn="l" defTabSz="914400" fontAlgn="auto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</a:pPr>
            <a:r>
              <a:rPr lang="en-US" altLang="ko-KR" sz="1800" b="0" cap="none" dirty="0" smtClean="0">
                <a:latin typeface="맑은 고딕" charset="0"/>
                <a:ea typeface="맑은 고딕" charset="0"/>
              </a:rPr>
              <a:t>셋째 수준</a:t>
            </a:r>
            <a:endParaRPr lang="ko-KR" altLang="en-US" sz="1800" b="0" cap="none" dirty="0" smtClean="0">
              <a:latin typeface="맑은 고딕" charset="0"/>
              <a:ea typeface="맑은 고딕" charset="0"/>
            </a:endParaRPr>
          </a:p>
          <a:p>
            <a:pPr marL="1600200" indent="-228600" algn="l" defTabSz="914400" fontAlgn="auto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</a:pPr>
            <a:r>
              <a:rPr lang="en-US" altLang="ko-KR" sz="1600" b="0" cap="none" dirty="0" smtClean="0">
                <a:latin typeface="맑은 고딕" charset="0"/>
                <a:ea typeface="맑은 고딕" charset="0"/>
              </a:rPr>
              <a:t>넷째 수준</a:t>
            </a:r>
            <a:endParaRPr lang="ko-KR" altLang="en-US" sz="1600" b="0" cap="none" dirty="0" smtClean="0">
              <a:latin typeface="맑은 고딕" charset="0"/>
              <a:ea typeface="맑은 고딕" charset="0"/>
            </a:endParaRPr>
          </a:p>
          <a:p>
            <a:pPr marL="2057400" indent="-228600" algn="l" defTabSz="914400" fontAlgn="auto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</a:pPr>
            <a:r>
              <a:rPr lang="en-US" altLang="ko-KR" sz="1600" b="0" cap="none" dirty="0" smtClean="0">
                <a:latin typeface="맑은 고딕" charset="0"/>
                <a:ea typeface="맑은 고딕" charset="0"/>
              </a:rPr>
              <a:t>다섯째 수준</a:t>
            </a:r>
            <a:endParaRPr lang="ko-KR" altLang="en-US" sz="1600" b="0" cap="none" dirty="0" smtClean="0">
              <a:latin typeface="맑은 고딕" charset="0"/>
              <a:ea typeface="맑은 고딕" charset="0"/>
            </a:endParaRPr>
          </a:p>
        </p:txBody>
      </p:sp>
      <p:sp>
        <p:nvSpPr>
          <p:cNvPr id="5" name="텍스트 개체 틀 4"/>
          <p:cNvSpPr txBox="1">
            <a:spLocks noGrp="1"/>
          </p:cNvSpPr>
          <p:nvPr>
            <p:ph type="body"/>
          </p:nvPr>
        </p:nvSpPr>
        <p:spPr>
          <a:xfrm>
            <a:off x="6193155" y="1535430"/>
            <a:ext cx="5389245" cy="63944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b="1" cap="none" dirty="0" smtClean="0">
                <a:latin typeface="맑은 고딕" charset="0"/>
                <a:ea typeface="맑은 고딕" charset="0"/>
              </a:rPr>
              <a:t>마스터 텍스트 스타일을 편집합니다</a:t>
            </a:r>
            <a:endParaRPr lang="ko-KR" altLang="en-US" sz="2400" b="1" cap="none" dirty="0" smtClean="0">
              <a:latin typeface="맑은 고딕" charset="0"/>
              <a:ea typeface="맑은 고딕" charset="0"/>
            </a:endParaRPr>
          </a:p>
        </p:txBody>
      </p:sp>
      <p:sp>
        <p:nvSpPr>
          <p:cNvPr id="6" name="내용 개체 틀 5"/>
          <p:cNvSpPr txBox="1">
            <a:spLocks noGrp="1"/>
          </p:cNvSpPr>
          <p:nvPr>
            <p:ph/>
          </p:nvPr>
        </p:nvSpPr>
        <p:spPr>
          <a:xfrm>
            <a:off x="6193155" y="2174875"/>
            <a:ext cx="5389245" cy="395160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342900" indent="-34290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ko-KR" sz="2400" b="0" cap="none" dirty="0" smtClean="0">
                <a:latin typeface="맑은 고딕" charset="0"/>
                <a:ea typeface="맑은 고딕" charset="0"/>
              </a:rPr>
              <a:t>마스터 텍스트 스타일을 편집합니다</a:t>
            </a:r>
            <a:endParaRPr lang="ko-KR" altLang="en-US" sz="2400" b="0" cap="none" dirty="0" smtClean="0">
              <a:latin typeface="맑은 고딕" charset="0"/>
              <a:ea typeface="맑은 고딕" charset="0"/>
            </a:endParaRPr>
          </a:p>
          <a:p>
            <a:pPr marL="742950" indent="-28575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</a:pPr>
            <a:r>
              <a:rPr lang="en-US" altLang="ko-KR" sz="2000" b="0" cap="none" dirty="0" smtClean="0">
                <a:latin typeface="맑은 고딕" charset="0"/>
                <a:ea typeface="맑은 고딕" charset="0"/>
              </a:rPr>
              <a:t>둘째 수준</a:t>
            </a:r>
            <a:endParaRPr lang="ko-KR" altLang="en-US" sz="2000" b="0" cap="none" dirty="0" smtClean="0">
              <a:latin typeface="맑은 고딕" charset="0"/>
              <a:ea typeface="맑은 고딕" charset="0"/>
            </a:endParaRPr>
          </a:p>
          <a:p>
            <a:pPr marL="1143000" indent="-228600" algn="l" defTabSz="914400" fontAlgn="auto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</a:pPr>
            <a:r>
              <a:rPr lang="en-US" altLang="ko-KR" sz="1800" b="0" cap="none" dirty="0" smtClean="0">
                <a:latin typeface="맑은 고딕" charset="0"/>
                <a:ea typeface="맑은 고딕" charset="0"/>
              </a:rPr>
              <a:t>셋째 수준</a:t>
            </a:r>
            <a:endParaRPr lang="ko-KR" altLang="en-US" sz="1800" b="0" cap="none" dirty="0" smtClean="0">
              <a:latin typeface="맑은 고딕" charset="0"/>
              <a:ea typeface="맑은 고딕" charset="0"/>
            </a:endParaRPr>
          </a:p>
          <a:p>
            <a:pPr marL="1600200" indent="-228600" algn="l" defTabSz="914400" fontAlgn="auto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</a:pPr>
            <a:r>
              <a:rPr lang="en-US" altLang="ko-KR" sz="1600" b="0" cap="none" dirty="0" smtClean="0">
                <a:latin typeface="맑은 고딕" charset="0"/>
                <a:ea typeface="맑은 고딕" charset="0"/>
              </a:rPr>
              <a:t>넷째 수준</a:t>
            </a:r>
            <a:endParaRPr lang="ko-KR" altLang="en-US" sz="1600" b="0" cap="none" dirty="0" smtClean="0">
              <a:latin typeface="맑은 고딕" charset="0"/>
              <a:ea typeface="맑은 고딕" charset="0"/>
            </a:endParaRPr>
          </a:p>
          <a:p>
            <a:pPr marL="2057400" indent="-228600" algn="l" defTabSz="914400" fontAlgn="auto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</a:pPr>
            <a:r>
              <a:rPr lang="en-US" altLang="ko-KR" sz="1600" b="0" cap="none" dirty="0" smtClean="0">
                <a:latin typeface="맑은 고딕" charset="0"/>
                <a:ea typeface="맑은 고딕" charset="0"/>
              </a:rPr>
              <a:t>다섯째 수준</a:t>
            </a:r>
            <a:endParaRPr lang="ko-KR" altLang="en-US" sz="1600" b="0" cap="none" dirty="0" smtClean="0">
              <a:latin typeface="맑은 고딕" charset="0"/>
              <a:ea typeface="맑은 고딕" charset="0"/>
            </a:endParaRPr>
          </a:p>
        </p:txBody>
      </p:sp>
      <p:sp>
        <p:nvSpPr>
          <p:cNvPr id="7" name="날짜 개체 틀 6"/>
          <p:cNvSpPr txBox="1">
            <a:spLocks noGrp="1"/>
          </p:cNvSpPr>
          <p:nvPr>
            <p:ph type="dt"/>
          </p:nvPr>
        </p:nvSpPr>
        <p:spPr>
          <a:xfrm>
            <a:off x="609600" y="6356350"/>
            <a:ext cx="28454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b="0" cap="none" dirty="0" smtClean="0">
                <a:solidFill>
                  <a:schemeClr val="tx1">
                    <a:tint val="75000"/>
                  </a:schemeClr>
                </a:solidFill>
                <a:latin typeface="맑은 고딕" charset="0"/>
                <a:ea typeface="맑은 고딕" charset="0"/>
              </a:rPr>
              <a:t>2018-05-28</a:t>
            </a:fld>
            <a:endParaRPr lang="ko-KR" altLang="en-US" sz="1200" b="0" cap="none" dirty="0" smtClean="0">
              <a:solidFill>
                <a:schemeClr val="tx1">
                  <a:tint val="75000"/>
                </a:scheme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8" name="바닥글 개체 틀 7"/>
          <p:cNvSpPr txBox="1">
            <a:spLocks noGrp="1"/>
          </p:cNvSpPr>
          <p:nvPr>
            <p:ph type="ftr"/>
          </p:nvPr>
        </p:nvSpPr>
        <p:spPr>
          <a:xfrm>
            <a:off x="4165600" y="6356350"/>
            <a:ext cx="38614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200" b="0" cap="none" dirty="0" smtClean="0">
              <a:solidFill>
                <a:schemeClr val="tx1">
                  <a:tint val="75000"/>
                </a:scheme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9" name="슬라이드 번호 개체 틀 8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54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cap="none" dirty="0" smtClean="0">
                <a:solidFill>
                  <a:schemeClr val="tx1">
                    <a:tint val="75000"/>
                  </a:schemeClr>
                </a:solidFill>
                <a:latin typeface="맑은 고딕" charset="0"/>
                <a:ea typeface="맑은 고딕" charset="0"/>
              </a:rPr>
              <a:t>‹#›</a:t>
            </a:fld>
            <a:endParaRPr lang="ko-KR" altLang="en-US" sz="1200" b="0" cap="none" dirty="0" smtClean="0">
              <a:solidFill>
                <a:schemeClr val="tx1">
                  <a:tint val="75000"/>
                </a:schemeClr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609600" y="274955"/>
            <a:ext cx="109734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b="0" cap="none" dirty="0" smtClean="0">
                <a:latin typeface="맑은 고딕" charset="0"/>
                <a:ea typeface="맑은 고딕" charset="0"/>
              </a:rPr>
              <a:t>마스터 제목 스타일 편집</a:t>
            </a:r>
            <a:endParaRPr lang="ko-KR" altLang="en-US" sz="4400" b="0" cap="none" dirty="0" smtClean="0">
              <a:latin typeface="맑은 고딕" charset="0"/>
              <a:ea typeface="맑은 고딕" charset="0"/>
            </a:endParaRPr>
          </a:p>
        </p:txBody>
      </p:sp>
      <p:sp>
        <p:nvSpPr>
          <p:cNvPr id="3" name="날짜 개체 틀 2"/>
          <p:cNvSpPr txBox="1">
            <a:spLocks noGrp="1"/>
          </p:cNvSpPr>
          <p:nvPr>
            <p:ph type="dt"/>
          </p:nvPr>
        </p:nvSpPr>
        <p:spPr>
          <a:xfrm>
            <a:off x="609600" y="6356350"/>
            <a:ext cx="28454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b="0" cap="none" dirty="0" smtClean="0">
                <a:solidFill>
                  <a:schemeClr val="tx1">
                    <a:tint val="75000"/>
                  </a:schemeClr>
                </a:solidFill>
                <a:latin typeface="맑은 고딕" charset="0"/>
                <a:ea typeface="맑은 고딕" charset="0"/>
              </a:rPr>
              <a:t>2018-05-28</a:t>
            </a:fld>
            <a:endParaRPr lang="ko-KR" altLang="en-US" sz="1200" b="0" cap="none" dirty="0" smtClean="0">
              <a:solidFill>
                <a:schemeClr val="tx1">
                  <a:tint val="75000"/>
                </a:scheme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4" name="바닥글 개체 틀 3"/>
          <p:cNvSpPr txBox="1">
            <a:spLocks noGrp="1"/>
          </p:cNvSpPr>
          <p:nvPr>
            <p:ph type="ftr"/>
          </p:nvPr>
        </p:nvSpPr>
        <p:spPr>
          <a:xfrm>
            <a:off x="4165600" y="6356350"/>
            <a:ext cx="38614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200" b="0" cap="none" dirty="0" smtClean="0">
              <a:solidFill>
                <a:schemeClr val="tx1">
                  <a:tint val="75000"/>
                </a:scheme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슬라이드 번호 개체 틀 4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54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cap="none" dirty="0" smtClean="0">
                <a:solidFill>
                  <a:schemeClr val="tx1">
                    <a:tint val="75000"/>
                  </a:schemeClr>
                </a:solidFill>
                <a:latin typeface="맑은 고딕" charset="0"/>
                <a:ea typeface="맑은 고딕" charset="0"/>
              </a:rPr>
              <a:t>‹#›</a:t>
            </a:fld>
            <a:endParaRPr lang="ko-KR" altLang="en-US" sz="1200" b="0" cap="none" dirty="0" smtClean="0">
              <a:solidFill>
                <a:schemeClr val="tx1">
                  <a:tint val="75000"/>
                </a:schemeClr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 txBox="1">
            <a:spLocks noGrp="1"/>
          </p:cNvSpPr>
          <p:nvPr>
            <p:ph type="dt"/>
          </p:nvPr>
        </p:nvSpPr>
        <p:spPr>
          <a:xfrm>
            <a:off x="609600" y="6356350"/>
            <a:ext cx="28454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b="0" cap="none" dirty="0" smtClean="0">
                <a:solidFill>
                  <a:schemeClr val="tx1">
                    <a:tint val="75000"/>
                  </a:schemeClr>
                </a:solidFill>
                <a:latin typeface="맑은 고딕" charset="0"/>
                <a:ea typeface="맑은 고딕" charset="0"/>
              </a:rPr>
              <a:t>2018-05-28</a:t>
            </a:fld>
            <a:endParaRPr lang="ko-KR" altLang="en-US" sz="1200" b="0" cap="none" dirty="0" smtClean="0">
              <a:solidFill>
                <a:schemeClr val="tx1">
                  <a:tint val="75000"/>
                </a:scheme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" name="바닥글 개체 틀 2"/>
          <p:cNvSpPr txBox="1">
            <a:spLocks noGrp="1"/>
          </p:cNvSpPr>
          <p:nvPr>
            <p:ph type="ftr"/>
          </p:nvPr>
        </p:nvSpPr>
        <p:spPr>
          <a:xfrm>
            <a:off x="4165600" y="6356350"/>
            <a:ext cx="38614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200" b="0" cap="none" dirty="0" smtClean="0">
              <a:solidFill>
                <a:schemeClr val="tx1">
                  <a:tint val="75000"/>
                </a:scheme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4" name="슬라이드 번호 개체 틀 3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54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cap="none" dirty="0" smtClean="0">
                <a:solidFill>
                  <a:schemeClr val="tx1">
                    <a:tint val="75000"/>
                  </a:schemeClr>
                </a:solidFill>
                <a:latin typeface="맑은 고딕" charset="0"/>
                <a:ea typeface="맑은 고딕" charset="0"/>
              </a:rPr>
              <a:t>‹#›</a:t>
            </a:fld>
            <a:endParaRPr lang="ko-KR" altLang="en-US" sz="1200" b="0" cap="none" dirty="0" smtClean="0">
              <a:solidFill>
                <a:schemeClr val="tx1">
                  <a:tint val="75000"/>
                </a:schemeClr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4011295" cy="116268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b="1" cap="none" dirty="0" smtClean="0">
                <a:latin typeface="맑은 고딕" charset="0"/>
                <a:ea typeface="맑은 고딕" charset="0"/>
              </a:rPr>
              <a:t>마스터 제목 스타일 편집</a:t>
            </a:r>
            <a:endParaRPr lang="ko-KR" altLang="en-US" sz="2000" b="1" cap="none" dirty="0" smtClean="0">
              <a:latin typeface="맑은 고딕" charset="0"/>
              <a:ea typeface="맑은 고딕" charset="0"/>
            </a:endParaRPr>
          </a:p>
        </p:txBody>
      </p:sp>
      <p:sp>
        <p:nvSpPr>
          <p:cNvPr id="3" name="내용 개체 틀 2"/>
          <p:cNvSpPr txBox="1">
            <a:spLocks noGrp="1"/>
          </p:cNvSpPr>
          <p:nvPr>
            <p:ph/>
          </p:nvPr>
        </p:nvSpPr>
        <p:spPr>
          <a:xfrm>
            <a:off x="4766945" y="273050"/>
            <a:ext cx="6815455" cy="585406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342900" indent="-342900" algn="l" defTabSz="91440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3200" b="0" cap="none" dirty="0" smtClean="0">
                <a:latin typeface="맑은 고딕" charset="0"/>
                <a:ea typeface="맑은 고딕" charset="0"/>
              </a:rPr>
              <a:t>마스터 텍스트 스타일을 편집합니다</a:t>
            </a:r>
            <a:endParaRPr lang="ko-KR" altLang="en-US" sz="3200" b="0" cap="none" dirty="0" smtClean="0">
              <a:latin typeface="맑은 고딕" charset="0"/>
              <a:ea typeface="맑은 고딕" charset="0"/>
            </a:endParaRPr>
          </a:p>
          <a:p>
            <a:pPr marL="742950" indent="-28575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800" b="0" cap="none" dirty="0" smtClean="0">
                <a:latin typeface="맑은 고딕" charset="0"/>
                <a:ea typeface="맑은 고딕" charset="0"/>
              </a:rPr>
              <a:t>둘째 수준</a:t>
            </a:r>
            <a:endParaRPr lang="ko-KR" altLang="en-US" sz="2800" b="0" cap="none" dirty="0" smtClean="0">
              <a:latin typeface="맑은 고딕" charset="0"/>
              <a:ea typeface="맑은 고딕" charset="0"/>
            </a:endParaRPr>
          </a:p>
          <a:p>
            <a:pPr marL="1143000" indent="-22860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400" b="0" cap="none" dirty="0" smtClean="0">
                <a:latin typeface="맑은 고딕" charset="0"/>
                <a:ea typeface="맑은 고딕" charset="0"/>
              </a:rPr>
              <a:t>셋째 수준</a:t>
            </a:r>
            <a:endParaRPr lang="ko-KR" altLang="en-US" sz="2400" b="0" cap="none" dirty="0" smtClean="0">
              <a:latin typeface="맑은 고딕" charset="0"/>
              <a:ea typeface="맑은 고딕" charset="0"/>
            </a:endParaRPr>
          </a:p>
          <a:p>
            <a:pPr marL="1600200" indent="-22860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000" b="0" cap="none" dirty="0" smtClean="0">
                <a:latin typeface="맑은 고딕" charset="0"/>
                <a:ea typeface="맑은 고딕" charset="0"/>
              </a:rPr>
              <a:t>넷째 수준</a:t>
            </a:r>
            <a:endParaRPr lang="ko-KR" altLang="en-US" sz="2000" b="0" cap="none" dirty="0" smtClean="0">
              <a:latin typeface="맑은 고딕" charset="0"/>
              <a:ea typeface="맑은 고딕" charset="0"/>
            </a:endParaRPr>
          </a:p>
          <a:p>
            <a:pPr marL="2057400" indent="-22860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000" b="0" cap="none" dirty="0" smtClean="0">
                <a:latin typeface="맑은 고딕" charset="0"/>
                <a:ea typeface="맑은 고딕" charset="0"/>
              </a:rPr>
              <a:t>다섯째 수준</a:t>
            </a:r>
            <a:endParaRPr lang="ko-KR" altLang="en-US" sz="2000" b="0" cap="none" dirty="0" smtClean="0">
              <a:latin typeface="맑은 고딕" charset="0"/>
              <a:ea typeface="맑은 고딕" charset="0"/>
            </a:endParaRPr>
          </a:p>
        </p:txBody>
      </p:sp>
      <p:sp>
        <p:nvSpPr>
          <p:cNvPr id="4" name="텍스트 개체 틀 3"/>
          <p:cNvSpPr txBox="1">
            <a:spLocks noGrp="1"/>
          </p:cNvSpPr>
          <p:nvPr>
            <p:ph type="body"/>
          </p:nvPr>
        </p:nvSpPr>
        <p:spPr>
          <a:xfrm>
            <a:off x="609600" y="1435100"/>
            <a:ext cx="4011295" cy="46920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Tx/>
              <a:buNone/>
            </a:pPr>
            <a:r>
              <a:rPr lang="en-US" altLang="ko-KR" sz="1400" b="0" cap="none" dirty="0" smtClean="0">
                <a:latin typeface="맑은 고딕" charset="0"/>
                <a:ea typeface="맑은 고딕" charset="0"/>
              </a:rPr>
              <a:t>마스터 텍스트 스타일을 편집합니다</a:t>
            </a:r>
            <a:endParaRPr lang="ko-KR" altLang="en-US" sz="1400" b="0" cap="none" dirty="0" smtClean="0">
              <a:latin typeface="맑은 고딕" charset="0"/>
              <a:ea typeface="맑은 고딕" charset="0"/>
            </a:endParaRPr>
          </a:p>
        </p:txBody>
      </p:sp>
      <p:sp>
        <p:nvSpPr>
          <p:cNvPr id="5" name="날짜 개체 틀 4"/>
          <p:cNvSpPr txBox="1">
            <a:spLocks noGrp="1"/>
          </p:cNvSpPr>
          <p:nvPr>
            <p:ph type="dt"/>
          </p:nvPr>
        </p:nvSpPr>
        <p:spPr>
          <a:xfrm>
            <a:off x="609600" y="6356350"/>
            <a:ext cx="28454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b="0" cap="none" dirty="0" smtClean="0">
                <a:solidFill>
                  <a:schemeClr val="tx1">
                    <a:tint val="75000"/>
                  </a:schemeClr>
                </a:solidFill>
                <a:latin typeface="맑은 고딕" charset="0"/>
                <a:ea typeface="맑은 고딕" charset="0"/>
              </a:rPr>
              <a:t>2018-05-28</a:t>
            </a:fld>
            <a:endParaRPr lang="ko-KR" altLang="en-US" sz="1200" b="0" cap="none" dirty="0" smtClean="0">
              <a:solidFill>
                <a:schemeClr val="tx1">
                  <a:tint val="75000"/>
                </a:scheme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6" name="바닥글 개체 틀 5"/>
          <p:cNvSpPr txBox="1">
            <a:spLocks noGrp="1"/>
          </p:cNvSpPr>
          <p:nvPr>
            <p:ph type="ftr"/>
          </p:nvPr>
        </p:nvSpPr>
        <p:spPr>
          <a:xfrm>
            <a:off x="4165600" y="6356350"/>
            <a:ext cx="38614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200" b="0" cap="none" dirty="0" smtClean="0">
              <a:solidFill>
                <a:schemeClr val="tx1">
                  <a:tint val="75000"/>
                </a:scheme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7" name="슬라이드 번호 개체 틀 6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54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cap="none" dirty="0" smtClean="0">
                <a:solidFill>
                  <a:schemeClr val="tx1">
                    <a:tint val="75000"/>
                  </a:schemeClr>
                </a:solidFill>
                <a:latin typeface="맑은 고딕" charset="0"/>
                <a:ea typeface="맑은 고딕" charset="0"/>
              </a:rPr>
              <a:t>‹#›</a:t>
            </a:fld>
            <a:endParaRPr lang="ko-KR" altLang="en-US" sz="1200" b="0" cap="none" dirty="0" smtClean="0">
              <a:solidFill>
                <a:schemeClr val="tx1">
                  <a:tint val="75000"/>
                </a:schemeClr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2390140" y="4800600"/>
            <a:ext cx="7315835" cy="56705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b="1" cap="none" dirty="0" smtClean="0">
                <a:latin typeface="맑은 고딕" charset="0"/>
                <a:ea typeface="맑은 고딕" charset="0"/>
              </a:rPr>
              <a:t>마스터 제목 스타일 편집</a:t>
            </a:r>
            <a:endParaRPr lang="ko-KR" altLang="en-US" sz="2000" b="1" cap="none" dirty="0" smtClean="0">
              <a:latin typeface="맑은 고딕" charset="0"/>
              <a:ea typeface="맑은 고딕" charset="0"/>
            </a:endParaRPr>
          </a:p>
        </p:txBody>
      </p:sp>
      <p:sp>
        <p:nvSpPr>
          <p:cNvPr id="3" name="그림 개체 틀 2"/>
          <p:cNvSpPr txBox="1">
            <a:spLocks noGrp="1"/>
          </p:cNvSpPr>
          <p:nvPr>
            <p:ph type="pic"/>
          </p:nvPr>
        </p:nvSpPr>
        <p:spPr>
          <a:xfrm>
            <a:off x="2390140" y="612775"/>
            <a:ext cx="7315835" cy="411543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endParaRPr lang="ko-KR" altLang="en-US" sz="2000" b="0" cap="none" dirty="0" smtClean="0">
              <a:latin typeface="맑은 고딕" charset="0"/>
              <a:ea typeface="맑은 고딕" charset="0"/>
            </a:endParaRPr>
          </a:p>
        </p:txBody>
      </p:sp>
      <p:sp>
        <p:nvSpPr>
          <p:cNvPr id="4" name="텍스트 개체 틀 3"/>
          <p:cNvSpPr txBox="1">
            <a:spLocks noGrp="1"/>
          </p:cNvSpPr>
          <p:nvPr>
            <p:ph type="body"/>
          </p:nvPr>
        </p:nvSpPr>
        <p:spPr>
          <a:xfrm>
            <a:off x="2390140" y="5367655"/>
            <a:ext cx="7315835" cy="80454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Tx/>
              <a:buNone/>
            </a:pPr>
            <a:r>
              <a:rPr lang="en-US" altLang="ko-KR" sz="1400" b="0" cap="none" dirty="0" smtClean="0">
                <a:latin typeface="맑은 고딕" charset="0"/>
                <a:ea typeface="맑은 고딕" charset="0"/>
              </a:rPr>
              <a:t>마스터 텍스트 스타일을 편집합니다</a:t>
            </a:r>
            <a:endParaRPr lang="ko-KR" altLang="en-US" sz="1400" b="0" cap="none" dirty="0" smtClean="0">
              <a:latin typeface="맑은 고딕" charset="0"/>
              <a:ea typeface="맑은 고딕" charset="0"/>
            </a:endParaRPr>
          </a:p>
        </p:txBody>
      </p:sp>
      <p:sp>
        <p:nvSpPr>
          <p:cNvPr id="5" name="날짜 개체 틀 4"/>
          <p:cNvSpPr txBox="1">
            <a:spLocks noGrp="1"/>
          </p:cNvSpPr>
          <p:nvPr>
            <p:ph type="dt"/>
          </p:nvPr>
        </p:nvSpPr>
        <p:spPr>
          <a:xfrm>
            <a:off x="609600" y="6356350"/>
            <a:ext cx="28454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b="0" cap="none" dirty="0" smtClean="0">
                <a:solidFill>
                  <a:schemeClr val="tx1">
                    <a:tint val="75000"/>
                  </a:schemeClr>
                </a:solidFill>
                <a:latin typeface="맑은 고딕" charset="0"/>
                <a:ea typeface="맑은 고딕" charset="0"/>
              </a:rPr>
              <a:t>2018-05-28</a:t>
            </a:fld>
            <a:endParaRPr lang="ko-KR" altLang="en-US" sz="1200" b="0" cap="none" dirty="0" smtClean="0">
              <a:solidFill>
                <a:schemeClr val="tx1">
                  <a:tint val="75000"/>
                </a:scheme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6" name="바닥글 개체 틀 5"/>
          <p:cNvSpPr txBox="1">
            <a:spLocks noGrp="1"/>
          </p:cNvSpPr>
          <p:nvPr>
            <p:ph type="ftr"/>
          </p:nvPr>
        </p:nvSpPr>
        <p:spPr>
          <a:xfrm>
            <a:off x="4165600" y="6356350"/>
            <a:ext cx="38614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200" b="0" cap="none" dirty="0" smtClean="0">
              <a:solidFill>
                <a:schemeClr val="tx1">
                  <a:tint val="75000"/>
                </a:scheme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7" name="슬라이드 번호 개체 틀 6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54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cap="none" dirty="0" smtClean="0">
                <a:solidFill>
                  <a:schemeClr val="tx1">
                    <a:tint val="75000"/>
                  </a:schemeClr>
                </a:solidFill>
                <a:latin typeface="맑은 고딕" charset="0"/>
                <a:ea typeface="맑은 고딕" charset="0"/>
              </a:rPr>
              <a:t>‹#›</a:t>
            </a:fld>
            <a:endParaRPr lang="ko-KR" altLang="en-US" sz="1200" b="0" cap="none" dirty="0" smtClean="0">
              <a:solidFill>
                <a:schemeClr val="tx1">
                  <a:tint val="75000"/>
                </a:schemeClr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2B0AA-0559-4EBD-93FE-B84FF1CA7619}" type="datetimeFigureOut">
              <a:rPr lang="ko-KR" altLang="en-US" smtClean="0"/>
              <a:t>2018-05-28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8FB6C-4300-4EF3-AEA9-23A98D8A74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91150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609600" y="274955"/>
            <a:ext cx="109734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b="0" cap="none" dirty="0" smtClean="0">
                <a:latin typeface="맑은 고딕" charset="0"/>
                <a:ea typeface="맑은 고딕" charset="0"/>
              </a:rPr>
              <a:t>마스터 제목 스타일 편집</a:t>
            </a:r>
            <a:endParaRPr lang="ko-KR" altLang="en-US" sz="4400" b="0" cap="none" dirty="0" smtClean="0">
              <a:latin typeface="맑은 고딕" charset="0"/>
              <a:ea typeface="맑은 고딕" charset="0"/>
            </a:endParaRPr>
          </a:p>
        </p:txBody>
      </p:sp>
      <p:sp>
        <p:nvSpPr>
          <p:cNvPr id="3" name="세로 텍스트 개체 틀 2"/>
          <p:cNvSpPr txBox="1">
            <a:spLocks noGrp="1"/>
          </p:cNvSpPr>
          <p:nvPr>
            <p:ph type="body" orient="vert"/>
          </p:nvPr>
        </p:nvSpPr>
        <p:spPr>
          <a:xfrm>
            <a:off x="609600" y="1600200"/>
            <a:ext cx="10973435" cy="4526915"/>
          </a:xfrm>
          <a:prstGeom prst="rect">
            <a:avLst/>
          </a:prstGeom>
        </p:spPr>
        <p:txBody>
          <a:bodyPr vert="eaVert" wrap="square" lIns="91440" tIns="45720" rIns="91440" bIns="45720" anchor="t">
            <a:normAutofit/>
          </a:bodyPr>
          <a:lstStyle/>
          <a:p>
            <a:pPr marL="342900" indent="-342900" algn="l" defTabSz="91440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3200" b="0" cap="none" dirty="0" smtClean="0">
                <a:latin typeface="맑은 고딕" charset="0"/>
                <a:ea typeface="맑은 고딕" charset="0"/>
              </a:rPr>
              <a:t>마스터 텍스트 스타일을 편집합니다</a:t>
            </a:r>
            <a:endParaRPr lang="ko-KR" altLang="en-US" sz="3200" b="0" cap="none" dirty="0" smtClean="0">
              <a:latin typeface="맑은 고딕" charset="0"/>
              <a:ea typeface="맑은 고딕" charset="0"/>
            </a:endParaRPr>
          </a:p>
          <a:p>
            <a:pPr marL="742950" indent="-28575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800" b="0" cap="none" dirty="0" smtClean="0">
                <a:latin typeface="맑은 고딕" charset="0"/>
                <a:ea typeface="맑은 고딕" charset="0"/>
              </a:rPr>
              <a:t>둘째 수준</a:t>
            </a:r>
            <a:endParaRPr lang="ko-KR" altLang="en-US" sz="2800" b="0" cap="none" dirty="0" smtClean="0">
              <a:latin typeface="맑은 고딕" charset="0"/>
              <a:ea typeface="맑은 고딕" charset="0"/>
            </a:endParaRPr>
          </a:p>
          <a:p>
            <a:pPr marL="1143000" indent="-22860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400" b="0" cap="none" dirty="0" smtClean="0">
                <a:latin typeface="맑은 고딕" charset="0"/>
                <a:ea typeface="맑은 고딕" charset="0"/>
              </a:rPr>
              <a:t>셋째 수준</a:t>
            </a:r>
            <a:endParaRPr lang="ko-KR" altLang="en-US" sz="2400" b="0" cap="none" dirty="0" smtClean="0">
              <a:latin typeface="맑은 고딕" charset="0"/>
              <a:ea typeface="맑은 고딕" charset="0"/>
            </a:endParaRPr>
          </a:p>
          <a:p>
            <a:pPr marL="1600200" indent="-22860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000" b="0" cap="none" dirty="0" smtClean="0">
                <a:latin typeface="맑은 고딕" charset="0"/>
                <a:ea typeface="맑은 고딕" charset="0"/>
              </a:rPr>
              <a:t>넷째 수준</a:t>
            </a:r>
            <a:endParaRPr lang="ko-KR" altLang="en-US" sz="2000" b="0" cap="none" dirty="0" smtClean="0">
              <a:latin typeface="맑은 고딕" charset="0"/>
              <a:ea typeface="맑은 고딕" charset="0"/>
            </a:endParaRPr>
          </a:p>
          <a:p>
            <a:pPr marL="2057400" indent="-22860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000" b="0" cap="none" dirty="0" smtClean="0">
                <a:latin typeface="맑은 고딕" charset="0"/>
                <a:ea typeface="맑은 고딕" charset="0"/>
              </a:rPr>
              <a:t>다섯째 수준</a:t>
            </a:r>
            <a:endParaRPr lang="ko-KR" altLang="en-US" sz="2000" b="0" cap="none" dirty="0" smtClean="0">
              <a:latin typeface="맑은 고딕" charset="0"/>
              <a:ea typeface="맑은 고딕" charset="0"/>
            </a:endParaRPr>
          </a:p>
        </p:txBody>
      </p:sp>
      <p:sp>
        <p:nvSpPr>
          <p:cNvPr id="4" name="날짜 개체 틀 3"/>
          <p:cNvSpPr txBox="1">
            <a:spLocks noGrp="1"/>
          </p:cNvSpPr>
          <p:nvPr>
            <p:ph type="dt"/>
          </p:nvPr>
        </p:nvSpPr>
        <p:spPr>
          <a:xfrm>
            <a:off x="609600" y="6356350"/>
            <a:ext cx="28454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b="0" cap="none" dirty="0" smtClean="0">
                <a:solidFill>
                  <a:schemeClr val="tx1">
                    <a:tint val="75000"/>
                  </a:schemeClr>
                </a:solidFill>
                <a:latin typeface="맑은 고딕" charset="0"/>
                <a:ea typeface="맑은 고딕" charset="0"/>
              </a:rPr>
              <a:t>2018-05-28</a:t>
            </a:fld>
            <a:endParaRPr lang="ko-KR" altLang="en-US" sz="1200" b="0" cap="none" dirty="0" smtClean="0">
              <a:solidFill>
                <a:schemeClr val="tx1">
                  <a:tint val="75000"/>
                </a:scheme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바닥글 개체 틀 4"/>
          <p:cNvSpPr txBox="1">
            <a:spLocks noGrp="1"/>
          </p:cNvSpPr>
          <p:nvPr>
            <p:ph type="ftr"/>
          </p:nvPr>
        </p:nvSpPr>
        <p:spPr>
          <a:xfrm>
            <a:off x="4165600" y="6356350"/>
            <a:ext cx="38614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200" b="0" cap="none" dirty="0" smtClean="0">
              <a:solidFill>
                <a:schemeClr val="tx1">
                  <a:tint val="75000"/>
                </a:scheme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6" name="슬라이드 번호 개체 틀 5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54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cap="none" dirty="0" smtClean="0">
                <a:solidFill>
                  <a:schemeClr val="tx1">
                    <a:tint val="75000"/>
                  </a:schemeClr>
                </a:solidFill>
                <a:latin typeface="맑은 고딕" charset="0"/>
                <a:ea typeface="맑은 고딕" charset="0"/>
              </a:rPr>
              <a:t>‹#›</a:t>
            </a:fld>
            <a:endParaRPr lang="ko-KR" altLang="en-US" sz="1200" b="0" cap="none" dirty="0" smtClean="0">
              <a:solidFill>
                <a:schemeClr val="tx1">
                  <a:tint val="75000"/>
                </a:schemeClr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 txBox="1">
            <a:spLocks noGrp="1"/>
          </p:cNvSpPr>
          <p:nvPr>
            <p:ph type="title" orient="vert"/>
          </p:nvPr>
        </p:nvSpPr>
        <p:spPr>
          <a:xfrm>
            <a:off x="8839200" y="274955"/>
            <a:ext cx="2743835" cy="5851525"/>
          </a:xfrm>
          <a:prstGeom prst="rect">
            <a:avLst/>
          </a:prstGeom>
        </p:spPr>
        <p:txBody>
          <a:bodyPr vert="eaVert" wrap="square" lIns="91440" tIns="45720" rIns="91440" bIns="45720" anchor="ctr">
            <a:norm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b="0" cap="none" dirty="0" smtClean="0">
                <a:latin typeface="맑은 고딕" charset="0"/>
                <a:ea typeface="맑은 고딕" charset="0"/>
              </a:rPr>
              <a:t>마스터 제목 스타일 편집</a:t>
            </a:r>
            <a:endParaRPr lang="ko-KR" altLang="en-US" sz="4400" b="0" cap="none" dirty="0" smtClean="0">
              <a:latin typeface="맑은 고딕" charset="0"/>
              <a:ea typeface="맑은 고딕" charset="0"/>
            </a:endParaRPr>
          </a:p>
        </p:txBody>
      </p:sp>
      <p:sp>
        <p:nvSpPr>
          <p:cNvPr id="3" name="세로 텍스트 개체 틀 2"/>
          <p:cNvSpPr txBox="1">
            <a:spLocks noGrp="1"/>
          </p:cNvSpPr>
          <p:nvPr>
            <p:ph type="body" orient="vert"/>
          </p:nvPr>
        </p:nvSpPr>
        <p:spPr>
          <a:xfrm>
            <a:off x="609600" y="274955"/>
            <a:ext cx="8027035" cy="5851525"/>
          </a:xfrm>
          <a:prstGeom prst="rect">
            <a:avLst/>
          </a:prstGeom>
        </p:spPr>
        <p:txBody>
          <a:bodyPr vert="eaVert" wrap="square" lIns="91440" tIns="45720" rIns="91440" bIns="45720" anchor="t">
            <a:normAutofit/>
          </a:bodyPr>
          <a:lstStyle/>
          <a:p>
            <a:pPr marL="342900" indent="-342900" algn="l" defTabSz="91440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3200" b="0" cap="none" dirty="0" smtClean="0">
                <a:latin typeface="맑은 고딕" charset="0"/>
                <a:ea typeface="맑은 고딕" charset="0"/>
              </a:rPr>
              <a:t>마스터 텍스트 스타일을 편집합니다</a:t>
            </a:r>
            <a:endParaRPr lang="ko-KR" altLang="en-US" sz="3200" b="0" cap="none" dirty="0" smtClean="0">
              <a:latin typeface="맑은 고딕" charset="0"/>
              <a:ea typeface="맑은 고딕" charset="0"/>
            </a:endParaRPr>
          </a:p>
          <a:p>
            <a:pPr marL="742950" indent="-28575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800" b="0" cap="none" dirty="0" smtClean="0">
                <a:latin typeface="맑은 고딕" charset="0"/>
                <a:ea typeface="맑은 고딕" charset="0"/>
              </a:rPr>
              <a:t>둘째 수준</a:t>
            </a:r>
            <a:endParaRPr lang="ko-KR" altLang="en-US" sz="2800" b="0" cap="none" dirty="0" smtClean="0">
              <a:latin typeface="맑은 고딕" charset="0"/>
              <a:ea typeface="맑은 고딕" charset="0"/>
            </a:endParaRPr>
          </a:p>
          <a:p>
            <a:pPr marL="1143000" indent="-22860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400" b="0" cap="none" dirty="0" smtClean="0">
                <a:latin typeface="맑은 고딕" charset="0"/>
                <a:ea typeface="맑은 고딕" charset="0"/>
              </a:rPr>
              <a:t>셋째 수준</a:t>
            </a:r>
            <a:endParaRPr lang="ko-KR" altLang="en-US" sz="2400" b="0" cap="none" dirty="0" smtClean="0">
              <a:latin typeface="맑은 고딕" charset="0"/>
              <a:ea typeface="맑은 고딕" charset="0"/>
            </a:endParaRPr>
          </a:p>
          <a:p>
            <a:pPr marL="1600200" indent="-22860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000" b="0" cap="none" dirty="0" smtClean="0">
                <a:latin typeface="맑은 고딕" charset="0"/>
                <a:ea typeface="맑은 고딕" charset="0"/>
              </a:rPr>
              <a:t>넷째 수준</a:t>
            </a:r>
            <a:endParaRPr lang="ko-KR" altLang="en-US" sz="2000" b="0" cap="none" dirty="0" smtClean="0">
              <a:latin typeface="맑은 고딕" charset="0"/>
              <a:ea typeface="맑은 고딕" charset="0"/>
            </a:endParaRPr>
          </a:p>
          <a:p>
            <a:pPr marL="2057400" indent="-22860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000" b="0" cap="none" dirty="0" smtClean="0">
                <a:latin typeface="맑은 고딕" charset="0"/>
                <a:ea typeface="맑은 고딕" charset="0"/>
              </a:rPr>
              <a:t>다섯째 수준</a:t>
            </a:r>
            <a:endParaRPr lang="ko-KR" altLang="en-US" sz="2000" b="0" cap="none" dirty="0" smtClean="0">
              <a:latin typeface="맑은 고딕" charset="0"/>
              <a:ea typeface="맑은 고딕" charset="0"/>
            </a:endParaRPr>
          </a:p>
        </p:txBody>
      </p:sp>
      <p:sp>
        <p:nvSpPr>
          <p:cNvPr id="4" name="날짜 개체 틀 3"/>
          <p:cNvSpPr txBox="1">
            <a:spLocks noGrp="1"/>
          </p:cNvSpPr>
          <p:nvPr>
            <p:ph type="dt"/>
          </p:nvPr>
        </p:nvSpPr>
        <p:spPr>
          <a:xfrm>
            <a:off x="609600" y="6356350"/>
            <a:ext cx="28454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b="0" cap="none" dirty="0" smtClean="0">
                <a:solidFill>
                  <a:schemeClr val="tx1">
                    <a:tint val="75000"/>
                  </a:schemeClr>
                </a:solidFill>
                <a:latin typeface="맑은 고딕" charset="0"/>
                <a:ea typeface="맑은 고딕" charset="0"/>
              </a:rPr>
              <a:t>2018-05-28</a:t>
            </a:fld>
            <a:endParaRPr lang="ko-KR" altLang="en-US" sz="1200" b="0" cap="none" dirty="0" smtClean="0">
              <a:solidFill>
                <a:schemeClr val="tx1">
                  <a:tint val="75000"/>
                </a:scheme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바닥글 개체 틀 4"/>
          <p:cNvSpPr txBox="1">
            <a:spLocks noGrp="1"/>
          </p:cNvSpPr>
          <p:nvPr>
            <p:ph type="ftr"/>
          </p:nvPr>
        </p:nvSpPr>
        <p:spPr>
          <a:xfrm>
            <a:off x="4165600" y="6356350"/>
            <a:ext cx="38614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200" b="0" cap="none" dirty="0" smtClean="0">
              <a:solidFill>
                <a:schemeClr val="tx1">
                  <a:tint val="75000"/>
                </a:scheme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6" name="슬라이드 번호 개체 틀 5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54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cap="none" dirty="0" smtClean="0">
                <a:solidFill>
                  <a:schemeClr val="tx1">
                    <a:tint val="75000"/>
                  </a:schemeClr>
                </a:solidFill>
                <a:latin typeface="맑은 고딕" charset="0"/>
                <a:ea typeface="맑은 고딕" charset="0"/>
              </a:rPr>
              <a:t>‹#›</a:t>
            </a:fld>
            <a:endParaRPr lang="ko-KR" altLang="en-US" sz="1200" b="0" cap="none" dirty="0" smtClean="0">
              <a:solidFill>
                <a:schemeClr val="tx1">
                  <a:tint val="75000"/>
                </a:schemeClr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ctrTitle"/>
          </p:nvPr>
        </p:nvSpPr>
        <p:spPr>
          <a:xfrm>
            <a:off x="914400" y="2130425"/>
            <a:ext cx="10363835" cy="147002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b="0" cap="none" dirty="0" smtClean="0">
                <a:latin typeface="맑은 고딕" charset="0"/>
                <a:ea typeface="맑은 고딕" charset="0"/>
              </a:rPr>
              <a:t>마스터 제목 스타일 편집</a:t>
            </a:r>
            <a:endParaRPr lang="ko-KR" altLang="en-US" sz="4400" b="0" cap="none" dirty="0" smtClean="0">
              <a:latin typeface="맑은 고딕" charset="0"/>
              <a:ea typeface="맑은 고딕" charset="0"/>
            </a:endParaRPr>
          </a:p>
        </p:txBody>
      </p:sp>
      <p:sp>
        <p:nvSpPr>
          <p:cNvPr id="3" name="부제목 2"/>
          <p:cNvSpPr txBox="1">
            <a:spLocks noGrp="1"/>
          </p:cNvSpPr>
          <p:nvPr>
            <p:ph type="subTitle"/>
          </p:nvPr>
        </p:nvSpPr>
        <p:spPr>
          <a:xfrm>
            <a:off x="1828800" y="3886200"/>
            <a:ext cx="8535035" cy="175323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en-US" altLang="ko-KR" sz="3200" b="0" cap="none" dirty="0" smtClean="0">
                <a:solidFill>
                  <a:schemeClr val="tx1">
                    <a:tint val="75000"/>
                  </a:schemeClr>
                </a:solidFill>
                <a:latin typeface="맑은 고딕" charset="0"/>
                <a:ea typeface="맑은 고딕" charset="0"/>
              </a:rPr>
              <a:t>마스터 부제목 스타일 편집</a:t>
            </a:r>
            <a:endParaRPr lang="ko-KR" altLang="en-US" sz="3200" b="0" cap="none" dirty="0" smtClean="0">
              <a:solidFill>
                <a:schemeClr val="tx1">
                  <a:tint val="75000"/>
                </a:scheme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4" name="날짜 개체 틀 3"/>
          <p:cNvSpPr txBox="1">
            <a:spLocks noGrp="1"/>
          </p:cNvSpPr>
          <p:nvPr>
            <p:ph type="dt"/>
          </p:nvPr>
        </p:nvSpPr>
        <p:spPr>
          <a:xfrm>
            <a:off x="609600" y="6356350"/>
            <a:ext cx="28454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b="0" cap="none" dirty="0" smtClean="0">
                <a:solidFill>
                  <a:schemeClr val="tx1">
                    <a:tint val="75000"/>
                  </a:schemeClr>
                </a:solidFill>
                <a:latin typeface="맑은 고딕" charset="0"/>
                <a:ea typeface="맑은 고딕" charset="0"/>
              </a:rPr>
              <a:t>2018-05-28</a:t>
            </a:fld>
            <a:endParaRPr lang="ko-KR" altLang="en-US" sz="1200" b="0" cap="none" dirty="0" smtClean="0">
              <a:solidFill>
                <a:schemeClr val="tx1">
                  <a:tint val="75000"/>
                </a:scheme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바닥글 개체 틀 4"/>
          <p:cNvSpPr txBox="1">
            <a:spLocks noGrp="1"/>
          </p:cNvSpPr>
          <p:nvPr>
            <p:ph type="ftr"/>
          </p:nvPr>
        </p:nvSpPr>
        <p:spPr>
          <a:xfrm>
            <a:off x="4165600" y="6356350"/>
            <a:ext cx="38614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200" b="0" cap="none" dirty="0" smtClean="0">
              <a:solidFill>
                <a:schemeClr val="tx1">
                  <a:tint val="75000"/>
                </a:scheme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6" name="슬라이드 번호 개체 틀 5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54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cap="none" dirty="0" smtClean="0">
                <a:solidFill>
                  <a:schemeClr val="tx1">
                    <a:tint val="75000"/>
                  </a:schemeClr>
                </a:solidFill>
                <a:latin typeface="맑은 고딕" charset="0"/>
                <a:ea typeface="맑은 고딕" charset="0"/>
              </a:rPr>
              <a:t>‹#›</a:t>
            </a:fld>
            <a:endParaRPr lang="ko-KR" altLang="en-US" sz="1200" b="0" cap="none" dirty="0" smtClean="0">
              <a:solidFill>
                <a:schemeClr val="tx1">
                  <a:tint val="75000"/>
                </a:schemeClr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609600" y="274955"/>
            <a:ext cx="109734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b="0" cap="none" dirty="0" smtClean="0">
                <a:latin typeface="맑은 고딕" charset="0"/>
                <a:ea typeface="맑은 고딕" charset="0"/>
              </a:rPr>
              <a:t>마스터 제목 스타일 편집</a:t>
            </a:r>
            <a:endParaRPr lang="ko-KR" altLang="en-US" sz="4400" b="0" cap="none" dirty="0" smtClean="0">
              <a:latin typeface="맑은 고딕" charset="0"/>
              <a:ea typeface="맑은 고딕" charset="0"/>
            </a:endParaRPr>
          </a:p>
        </p:txBody>
      </p:sp>
      <p:sp>
        <p:nvSpPr>
          <p:cNvPr id="3" name="내용 개체 틀 2"/>
          <p:cNvSpPr txBox="1">
            <a:spLocks noGrp="1"/>
          </p:cNvSpPr>
          <p:nvPr>
            <p:ph/>
          </p:nvPr>
        </p:nvSpPr>
        <p:spPr>
          <a:xfrm>
            <a:off x="609600" y="1600200"/>
            <a:ext cx="10973435" cy="45269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342900" indent="-342900" algn="l" defTabSz="91440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3200" b="0" cap="none" dirty="0" smtClean="0">
                <a:latin typeface="맑은 고딕" charset="0"/>
                <a:ea typeface="맑은 고딕" charset="0"/>
              </a:rPr>
              <a:t>마스터 텍스트 스타일을 편집합니다</a:t>
            </a:r>
            <a:endParaRPr lang="ko-KR" altLang="en-US" sz="3200" b="0" cap="none" dirty="0" smtClean="0">
              <a:latin typeface="맑은 고딕" charset="0"/>
              <a:ea typeface="맑은 고딕" charset="0"/>
            </a:endParaRPr>
          </a:p>
          <a:p>
            <a:pPr marL="742950" indent="-28575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800" b="0" cap="none" dirty="0" smtClean="0">
                <a:latin typeface="맑은 고딕" charset="0"/>
                <a:ea typeface="맑은 고딕" charset="0"/>
              </a:rPr>
              <a:t>둘째 수준</a:t>
            </a:r>
            <a:endParaRPr lang="ko-KR" altLang="en-US" sz="2800" b="0" cap="none" dirty="0" smtClean="0">
              <a:latin typeface="맑은 고딕" charset="0"/>
              <a:ea typeface="맑은 고딕" charset="0"/>
            </a:endParaRPr>
          </a:p>
          <a:p>
            <a:pPr marL="1143000" indent="-22860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400" b="0" cap="none" dirty="0" smtClean="0">
                <a:latin typeface="맑은 고딕" charset="0"/>
                <a:ea typeface="맑은 고딕" charset="0"/>
              </a:rPr>
              <a:t>셋째 수준</a:t>
            </a:r>
            <a:endParaRPr lang="ko-KR" altLang="en-US" sz="2400" b="0" cap="none" dirty="0" smtClean="0">
              <a:latin typeface="맑은 고딕" charset="0"/>
              <a:ea typeface="맑은 고딕" charset="0"/>
            </a:endParaRPr>
          </a:p>
          <a:p>
            <a:pPr marL="1600200" indent="-22860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000" b="0" cap="none" dirty="0" smtClean="0">
                <a:latin typeface="맑은 고딕" charset="0"/>
                <a:ea typeface="맑은 고딕" charset="0"/>
              </a:rPr>
              <a:t>넷째 수준</a:t>
            </a:r>
            <a:endParaRPr lang="ko-KR" altLang="en-US" sz="2000" b="0" cap="none" dirty="0" smtClean="0">
              <a:latin typeface="맑은 고딕" charset="0"/>
              <a:ea typeface="맑은 고딕" charset="0"/>
            </a:endParaRPr>
          </a:p>
          <a:p>
            <a:pPr marL="2057400" indent="-22860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000" b="0" cap="none" dirty="0" smtClean="0">
                <a:latin typeface="맑은 고딕" charset="0"/>
                <a:ea typeface="맑은 고딕" charset="0"/>
              </a:rPr>
              <a:t>다섯째 수준</a:t>
            </a:r>
            <a:endParaRPr lang="ko-KR" altLang="en-US" sz="2000" b="0" cap="none" dirty="0" smtClean="0">
              <a:latin typeface="맑은 고딕" charset="0"/>
              <a:ea typeface="맑은 고딕" charset="0"/>
            </a:endParaRPr>
          </a:p>
        </p:txBody>
      </p:sp>
      <p:sp>
        <p:nvSpPr>
          <p:cNvPr id="4" name="날짜 개체 틀 3"/>
          <p:cNvSpPr txBox="1">
            <a:spLocks noGrp="1"/>
          </p:cNvSpPr>
          <p:nvPr>
            <p:ph type="dt"/>
          </p:nvPr>
        </p:nvSpPr>
        <p:spPr>
          <a:xfrm>
            <a:off x="609600" y="6356350"/>
            <a:ext cx="28454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b="0" cap="none" dirty="0" smtClean="0">
                <a:solidFill>
                  <a:schemeClr val="tx1">
                    <a:tint val="75000"/>
                  </a:schemeClr>
                </a:solidFill>
                <a:latin typeface="맑은 고딕" charset="0"/>
                <a:ea typeface="맑은 고딕" charset="0"/>
              </a:rPr>
              <a:t>2018-05-28</a:t>
            </a:fld>
            <a:endParaRPr lang="ko-KR" altLang="en-US" sz="1200" b="0" cap="none" dirty="0" smtClean="0">
              <a:solidFill>
                <a:schemeClr val="tx1">
                  <a:tint val="75000"/>
                </a:scheme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바닥글 개체 틀 4"/>
          <p:cNvSpPr txBox="1">
            <a:spLocks noGrp="1"/>
          </p:cNvSpPr>
          <p:nvPr>
            <p:ph type="ftr"/>
          </p:nvPr>
        </p:nvSpPr>
        <p:spPr>
          <a:xfrm>
            <a:off x="4165600" y="6356350"/>
            <a:ext cx="38614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200" b="0" cap="none" dirty="0" smtClean="0">
              <a:solidFill>
                <a:schemeClr val="tx1">
                  <a:tint val="75000"/>
                </a:scheme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6" name="슬라이드 번호 개체 틀 5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54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cap="none" dirty="0" smtClean="0">
                <a:solidFill>
                  <a:schemeClr val="tx1">
                    <a:tint val="75000"/>
                  </a:schemeClr>
                </a:solidFill>
                <a:latin typeface="맑은 고딕" charset="0"/>
                <a:ea typeface="맑은 고딕" charset="0"/>
              </a:rPr>
              <a:t>‹#›</a:t>
            </a:fld>
            <a:endParaRPr lang="ko-KR" altLang="en-US" sz="1200" b="0" cap="none" dirty="0" smtClean="0">
              <a:solidFill>
                <a:schemeClr val="tx1">
                  <a:tint val="75000"/>
                </a:schemeClr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963295" y="4406900"/>
            <a:ext cx="10363835" cy="136207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000" b="1" cap="all" dirty="0" smtClean="0">
                <a:latin typeface="맑은 고딕" charset="0"/>
                <a:ea typeface="맑은 고딕" charset="0"/>
              </a:rPr>
              <a:t>마스터 제목 스타일 편집</a:t>
            </a:r>
            <a:endParaRPr lang="ko-KR" altLang="en-US" sz="4000" b="1" cap="all" dirty="0" smtClean="0">
              <a:latin typeface="맑은 고딕" charset="0"/>
              <a:ea typeface="맑은 고딕" charset="0"/>
            </a:endParaRPr>
          </a:p>
        </p:txBody>
      </p:sp>
      <p:sp>
        <p:nvSpPr>
          <p:cNvPr id="3" name="텍스트 개체 틀 2"/>
          <p:cNvSpPr txBox="1">
            <a:spLocks noGrp="1"/>
          </p:cNvSpPr>
          <p:nvPr>
            <p:ph type="body"/>
          </p:nvPr>
        </p:nvSpPr>
        <p:spPr>
          <a:xfrm>
            <a:off x="963295" y="2907030"/>
            <a:ext cx="10363835" cy="150050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en-US" altLang="ko-KR" sz="2000" b="0" cap="none" dirty="0" smtClean="0">
                <a:solidFill>
                  <a:schemeClr val="tx1">
                    <a:tint val="75000"/>
                  </a:schemeClr>
                </a:solidFill>
                <a:latin typeface="맑은 고딕" charset="0"/>
                <a:ea typeface="맑은 고딕" charset="0"/>
              </a:rPr>
              <a:t>마스터 텍스트 스타일을 편집합니다</a:t>
            </a:r>
            <a:endParaRPr lang="ko-KR" altLang="en-US" sz="2000" b="0" cap="none" dirty="0" smtClean="0">
              <a:solidFill>
                <a:schemeClr val="tx1">
                  <a:tint val="75000"/>
                </a:scheme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4" name="날짜 개체 틀 3"/>
          <p:cNvSpPr txBox="1">
            <a:spLocks noGrp="1"/>
          </p:cNvSpPr>
          <p:nvPr>
            <p:ph type="dt"/>
          </p:nvPr>
        </p:nvSpPr>
        <p:spPr>
          <a:xfrm>
            <a:off x="609600" y="6356350"/>
            <a:ext cx="28454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b="0" cap="none" dirty="0" smtClean="0">
                <a:solidFill>
                  <a:schemeClr val="tx1">
                    <a:tint val="75000"/>
                  </a:schemeClr>
                </a:solidFill>
                <a:latin typeface="맑은 고딕" charset="0"/>
                <a:ea typeface="맑은 고딕" charset="0"/>
              </a:rPr>
              <a:t>2018-05-28</a:t>
            </a:fld>
            <a:endParaRPr lang="ko-KR" altLang="en-US" sz="1200" b="0" cap="none" dirty="0" smtClean="0">
              <a:solidFill>
                <a:schemeClr val="tx1">
                  <a:tint val="75000"/>
                </a:scheme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바닥글 개체 틀 4"/>
          <p:cNvSpPr txBox="1">
            <a:spLocks noGrp="1"/>
          </p:cNvSpPr>
          <p:nvPr>
            <p:ph type="ftr"/>
          </p:nvPr>
        </p:nvSpPr>
        <p:spPr>
          <a:xfrm>
            <a:off x="4165600" y="6356350"/>
            <a:ext cx="38614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200" b="0" cap="none" dirty="0" smtClean="0">
              <a:solidFill>
                <a:schemeClr val="tx1">
                  <a:tint val="75000"/>
                </a:scheme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6" name="슬라이드 번호 개체 틀 5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54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cap="none" dirty="0" smtClean="0">
                <a:solidFill>
                  <a:schemeClr val="tx1">
                    <a:tint val="75000"/>
                  </a:schemeClr>
                </a:solidFill>
                <a:latin typeface="맑은 고딕" charset="0"/>
                <a:ea typeface="맑은 고딕" charset="0"/>
              </a:rPr>
              <a:t>‹#›</a:t>
            </a:fld>
            <a:endParaRPr lang="ko-KR" altLang="en-US" sz="1200" b="0" cap="none" dirty="0" smtClean="0">
              <a:solidFill>
                <a:schemeClr val="tx1">
                  <a:tint val="75000"/>
                </a:schemeClr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609600" y="274955"/>
            <a:ext cx="109734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b="0" cap="none" dirty="0" smtClean="0">
                <a:latin typeface="맑은 고딕" charset="0"/>
                <a:ea typeface="맑은 고딕" charset="0"/>
              </a:rPr>
              <a:t>마스터 제목 스타일 편집</a:t>
            </a:r>
            <a:endParaRPr lang="ko-KR" altLang="en-US" sz="4400" b="0" cap="none" dirty="0" smtClean="0">
              <a:latin typeface="맑은 고딕" charset="0"/>
              <a:ea typeface="맑은 고딕" charset="0"/>
            </a:endParaRPr>
          </a:p>
        </p:txBody>
      </p:sp>
      <p:sp>
        <p:nvSpPr>
          <p:cNvPr id="3" name="내용 개체 틀 2"/>
          <p:cNvSpPr txBox="1">
            <a:spLocks noGrp="1"/>
          </p:cNvSpPr>
          <p:nvPr>
            <p:ph/>
          </p:nvPr>
        </p:nvSpPr>
        <p:spPr>
          <a:xfrm>
            <a:off x="609600" y="1600200"/>
            <a:ext cx="5385435" cy="45269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342900" indent="-34290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800" b="0" cap="none" dirty="0" smtClean="0">
                <a:latin typeface="맑은 고딕" charset="0"/>
                <a:ea typeface="맑은 고딕" charset="0"/>
              </a:rPr>
              <a:t>마스터 텍스트 스타일을 편집합니다</a:t>
            </a:r>
            <a:endParaRPr lang="ko-KR" altLang="en-US" sz="2800" b="0" cap="none" dirty="0" smtClean="0">
              <a:latin typeface="맑은 고딕" charset="0"/>
              <a:ea typeface="맑은 고딕" charset="0"/>
            </a:endParaRPr>
          </a:p>
          <a:p>
            <a:pPr marL="742950" indent="-28575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400" b="0" cap="none" dirty="0" smtClean="0">
                <a:latin typeface="맑은 고딕" charset="0"/>
                <a:ea typeface="맑은 고딕" charset="0"/>
              </a:rPr>
              <a:t>둘째 수준</a:t>
            </a:r>
            <a:endParaRPr lang="ko-KR" altLang="en-US" sz="2400" b="0" cap="none" dirty="0" smtClean="0">
              <a:latin typeface="맑은 고딕" charset="0"/>
              <a:ea typeface="맑은 고딕" charset="0"/>
            </a:endParaRPr>
          </a:p>
          <a:p>
            <a:pPr marL="1143000" indent="-22860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000" b="0" cap="none" dirty="0" smtClean="0">
                <a:latin typeface="맑은 고딕" charset="0"/>
                <a:ea typeface="맑은 고딕" charset="0"/>
              </a:rPr>
              <a:t>셋째 수준</a:t>
            </a:r>
            <a:endParaRPr lang="ko-KR" altLang="en-US" sz="2000" b="0" cap="none" dirty="0" smtClean="0">
              <a:latin typeface="맑은 고딕" charset="0"/>
              <a:ea typeface="맑은 고딕" charset="0"/>
            </a:endParaRPr>
          </a:p>
          <a:p>
            <a:pPr marL="1600200" indent="-228600" algn="l" defTabSz="914400" fontAlgn="auto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1800" b="0" cap="none" dirty="0" smtClean="0">
                <a:latin typeface="맑은 고딕" charset="0"/>
                <a:ea typeface="맑은 고딕" charset="0"/>
              </a:rPr>
              <a:t>넷째 수준</a:t>
            </a:r>
            <a:endParaRPr lang="ko-KR" altLang="en-US" sz="1800" b="0" cap="none" dirty="0" smtClean="0">
              <a:latin typeface="맑은 고딕" charset="0"/>
              <a:ea typeface="맑은 고딕" charset="0"/>
            </a:endParaRPr>
          </a:p>
          <a:p>
            <a:pPr marL="2057400" indent="-228600" algn="l" defTabSz="914400" fontAlgn="auto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1800" b="0" cap="none" dirty="0" smtClean="0">
                <a:latin typeface="맑은 고딕" charset="0"/>
                <a:ea typeface="맑은 고딕" charset="0"/>
              </a:rPr>
              <a:t>다섯째 수준</a:t>
            </a:r>
            <a:endParaRPr lang="ko-KR" altLang="en-US" sz="1800" b="0" cap="none" dirty="0" smtClean="0">
              <a:latin typeface="맑은 고딕" charset="0"/>
              <a:ea typeface="맑은 고딕" charset="0"/>
            </a:endParaRPr>
          </a:p>
        </p:txBody>
      </p:sp>
      <p:sp>
        <p:nvSpPr>
          <p:cNvPr id="4" name="내용 개체 틀 3"/>
          <p:cNvSpPr txBox="1">
            <a:spLocks noGrp="1"/>
          </p:cNvSpPr>
          <p:nvPr>
            <p:ph/>
          </p:nvPr>
        </p:nvSpPr>
        <p:spPr>
          <a:xfrm>
            <a:off x="6197600" y="1600200"/>
            <a:ext cx="5385435" cy="452691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342900" indent="-34290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800" b="0" cap="none" dirty="0" smtClean="0">
                <a:latin typeface="맑은 고딕" charset="0"/>
                <a:ea typeface="맑은 고딕" charset="0"/>
              </a:rPr>
              <a:t>마스터 텍스트 스타일을 편집합니다</a:t>
            </a:r>
            <a:endParaRPr lang="ko-KR" altLang="en-US" sz="2800" b="0" cap="none" dirty="0" smtClean="0">
              <a:latin typeface="맑은 고딕" charset="0"/>
              <a:ea typeface="맑은 고딕" charset="0"/>
            </a:endParaRPr>
          </a:p>
          <a:p>
            <a:pPr marL="742950" indent="-28575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400" b="0" cap="none" dirty="0" smtClean="0">
                <a:latin typeface="맑은 고딕" charset="0"/>
                <a:ea typeface="맑은 고딕" charset="0"/>
              </a:rPr>
              <a:t>둘째 수준</a:t>
            </a:r>
            <a:endParaRPr lang="ko-KR" altLang="en-US" sz="2400" b="0" cap="none" dirty="0" smtClean="0">
              <a:latin typeface="맑은 고딕" charset="0"/>
              <a:ea typeface="맑은 고딕" charset="0"/>
            </a:endParaRPr>
          </a:p>
          <a:p>
            <a:pPr marL="1143000" indent="-22860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000" b="0" cap="none" dirty="0" smtClean="0">
                <a:latin typeface="맑은 고딕" charset="0"/>
                <a:ea typeface="맑은 고딕" charset="0"/>
              </a:rPr>
              <a:t>셋째 수준</a:t>
            </a:r>
            <a:endParaRPr lang="ko-KR" altLang="en-US" sz="2000" b="0" cap="none" dirty="0" smtClean="0">
              <a:latin typeface="맑은 고딕" charset="0"/>
              <a:ea typeface="맑은 고딕" charset="0"/>
            </a:endParaRPr>
          </a:p>
          <a:p>
            <a:pPr marL="1600200" indent="-228600" algn="l" defTabSz="914400" fontAlgn="auto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1800" b="0" cap="none" dirty="0" smtClean="0">
                <a:latin typeface="맑은 고딕" charset="0"/>
                <a:ea typeface="맑은 고딕" charset="0"/>
              </a:rPr>
              <a:t>넷째 수준</a:t>
            </a:r>
            <a:endParaRPr lang="ko-KR" altLang="en-US" sz="1800" b="0" cap="none" dirty="0" smtClean="0">
              <a:latin typeface="맑은 고딕" charset="0"/>
              <a:ea typeface="맑은 고딕" charset="0"/>
            </a:endParaRPr>
          </a:p>
          <a:p>
            <a:pPr marL="2057400" indent="-228600" algn="l" defTabSz="914400" fontAlgn="auto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1800" b="0" cap="none" dirty="0" smtClean="0">
                <a:latin typeface="맑은 고딕" charset="0"/>
                <a:ea typeface="맑은 고딕" charset="0"/>
              </a:rPr>
              <a:t>다섯째 수준</a:t>
            </a:r>
            <a:endParaRPr lang="ko-KR" altLang="en-US" sz="1800" b="0" cap="none" dirty="0" smtClean="0">
              <a:latin typeface="맑은 고딕" charset="0"/>
              <a:ea typeface="맑은 고딕" charset="0"/>
            </a:endParaRPr>
          </a:p>
        </p:txBody>
      </p:sp>
      <p:sp>
        <p:nvSpPr>
          <p:cNvPr id="5" name="날짜 개체 틀 4"/>
          <p:cNvSpPr txBox="1">
            <a:spLocks noGrp="1"/>
          </p:cNvSpPr>
          <p:nvPr>
            <p:ph type="dt"/>
          </p:nvPr>
        </p:nvSpPr>
        <p:spPr>
          <a:xfrm>
            <a:off x="609600" y="6356350"/>
            <a:ext cx="28454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b="0" cap="none" dirty="0" smtClean="0">
                <a:solidFill>
                  <a:schemeClr val="tx1">
                    <a:tint val="75000"/>
                  </a:schemeClr>
                </a:solidFill>
                <a:latin typeface="맑은 고딕" charset="0"/>
                <a:ea typeface="맑은 고딕" charset="0"/>
              </a:rPr>
              <a:t>2018-05-28</a:t>
            </a:fld>
            <a:endParaRPr lang="ko-KR" altLang="en-US" sz="1200" b="0" cap="none" dirty="0" smtClean="0">
              <a:solidFill>
                <a:schemeClr val="tx1">
                  <a:tint val="75000"/>
                </a:scheme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6" name="바닥글 개체 틀 5"/>
          <p:cNvSpPr txBox="1">
            <a:spLocks noGrp="1"/>
          </p:cNvSpPr>
          <p:nvPr>
            <p:ph type="ftr"/>
          </p:nvPr>
        </p:nvSpPr>
        <p:spPr>
          <a:xfrm>
            <a:off x="4165600" y="6356350"/>
            <a:ext cx="38614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200" b="0" cap="none" dirty="0" smtClean="0">
              <a:solidFill>
                <a:schemeClr val="tx1">
                  <a:tint val="75000"/>
                </a:scheme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7" name="슬라이드 번호 개체 틀 6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54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cap="none" dirty="0" smtClean="0">
                <a:solidFill>
                  <a:schemeClr val="tx1">
                    <a:tint val="75000"/>
                  </a:schemeClr>
                </a:solidFill>
                <a:latin typeface="맑은 고딕" charset="0"/>
                <a:ea typeface="맑은 고딕" charset="0"/>
              </a:rPr>
              <a:t>‹#›</a:t>
            </a:fld>
            <a:endParaRPr lang="ko-KR" altLang="en-US" sz="1200" b="0" cap="none" dirty="0" smtClean="0">
              <a:solidFill>
                <a:schemeClr val="tx1">
                  <a:tint val="75000"/>
                </a:schemeClr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609600" y="274955"/>
            <a:ext cx="109734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b="0" cap="none" dirty="0" smtClean="0">
                <a:latin typeface="맑은 고딕" charset="0"/>
                <a:ea typeface="맑은 고딕" charset="0"/>
              </a:rPr>
              <a:t>마스터 제목 스타일 편집</a:t>
            </a:r>
            <a:endParaRPr lang="ko-KR" altLang="en-US" sz="4400" b="0" cap="none" dirty="0" smtClean="0">
              <a:latin typeface="맑은 고딕" charset="0"/>
              <a:ea typeface="맑은 고딕" charset="0"/>
            </a:endParaRPr>
          </a:p>
        </p:txBody>
      </p:sp>
      <p:sp>
        <p:nvSpPr>
          <p:cNvPr id="3" name="텍스트 개체 틀 2"/>
          <p:cNvSpPr txBox="1">
            <a:spLocks noGrp="1"/>
          </p:cNvSpPr>
          <p:nvPr>
            <p:ph type="body"/>
          </p:nvPr>
        </p:nvSpPr>
        <p:spPr>
          <a:xfrm>
            <a:off x="608965" y="1535430"/>
            <a:ext cx="5387975" cy="63944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b="1" cap="none" dirty="0" smtClean="0">
                <a:latin typeface="맑은 고딕" charset="0"/>
                <a:ea typeface="맑은 고딕" charset="0"/>
              </a:rPr>
              <a:t>마스터 텍스트 스타일을 편집합니다</a:t>
            </a:r>
            <a:endParaRPr lang="ko-KR" altLang="en-US" sz="2400" b="1" cap="none" dirty="0" smtClean="0">
              <a:latin typeface="맑은 고딕" charset="0"/>
              <a:ea typeface="맑은 고딕" charset="0"/>
            </a:endParaRPr>
          </a:p>
        </p:txBody>
      </p:sp>
      <p:sp>
        <p:nvSpPr>
          <p:cNvPr id="4" name="내용 개체 틀 3"/>
          <p:cNvSpPr txBox="1">
            <a:spLocks noGrp="1"/>
          </p:cNvSpPr>
          <p:nvPr>
            <p:ph/>
          </p:nvPr>
        </p:nvSpPr>
        <p:spPr>
          <a:xfrm>
            <a:off x="608965" y="2174875"/>
            <a:ext cx="5387975" cy="395160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342900" indent="-34290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ko-KR" sz="2400" b="0" cap="none" dirty="0" smtClean="0">
                <a:latin typeface="맑은 고딕" charset="0"/>
                <a:ea typeface="맑은 고딕" charset="0"/>
              </a:rPr>
              <a:t>마스터 텍스트 스타일을 편집합니다</a:t>
            </a:r>
            <a:endParaRPr lang="ko-KR" altLang="en-US" sz="2400" b="0" cap="none" dirty="0" smtClean="0">
              <a:latin typeface="맑은 고딕" charset="0"/>
              <a:ea typeface="맑은 고딕" charset="0"/>
            </a:endParaRPr>
          </a:p>
          <a:p>
            <a:pPr marL="742950" indent="-28575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</a:pPr>
            <a:r>
              <a:rPr lang="en-US" altLang="ko-KR" sz="2000" b="0" cap="none" dirty="0" smtClean="0">
                <a:latin typeface="맑은 고딕" charset="0"/>
                <a:ea typeface="맑은 고딕" charset="0"/>
              </a:rPr>
              <a:t>둘째 수준</a:t>
            </a:r>
            <a:endParaRPr lang="ko-KR" altLang="en-US" sz="2000" b="0" cap="none" dirty="0" smtClean="0">
              <a:latin typeface="맑은 고딕" charset="0"/>
              <a:ea typeface="맑은 고딕" charset="0"/>
            </a:endParaRPr>
          </a:p>
          <a:p>
            <a:pPr marL="1143000" indent="-228600" algn="l" defTabSz="914400" fontAlgn="auto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</a:pPr>
            <a:r>
              <a:rPr lang="en-US" altLang="ko-KR" sz="1800" b="0" cap="none" dirty="0" smtClean="0">
                <a:latin typeface="맑은 고딕" charset="0"/>
                <a:ea typeface="맑은 고딕" charset="0"/>
              </a:rPr>
              <a:t>셋째 수준</a:t>
            </a:r>
            <a:endParaRPr lang="ko-KR" altLang="en-US" sz="1800" b="0" cap="none" dirty="0" smtClean="0">
              <a:latin typeface="맑은 고딕" charset="0"/>
              <a:ea typeface="맑은 고딕" charset="0"/>
            </a:endParaRPr>
          </a:p>
          <a:p>
            <a:pPr marL="1600200" indent="-228600" algn="l" defTabSz="914400" fontAlgn="auto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</a:pPr>
            <a:r>
              <a:rPr lang="en-US" altLang="ko-KR" sz="1600" b="0" cap="none" dirty="0" smtClean="0">
                <a:latin typeface="맑은 고딕" charset="0"/>
                <a:ea typeface="맑은 고딕" charset="0"/>
              </a:rPr>
              <a:t>넷째 수준</a:t>
            </a:r>
            <a:endParaRPr lang="ko-KR" altLang="en-US" sz="1600" b="0" cap="none" dirty="0" smtClean="0">
              <a:latin typeface="맑은 고딕" charset="0"/>
              <a:ea typeface="맑은 고딕" charset="0"/>
            </a:endParaRPr>
          </a:p>
          <a:p>
            <a:pPr marL="2057400" indent="-228600" algn="l" defTabSz="914400" fontAlgn="auto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</a:pPr>
            <a:r>
              <a:rPr lang="en-US" altLang="ko-KR" sz="1600" b="0" cap="none" dirty="0" smtClean="0">
                <a:latin typeface="맑은 고딕" charset="0"/>
                <a:ea typeface="맑은 고딕" charset="0"/>
              </a:rPr>
              <a:t>다섯째 수준</a:t>
            </a:r>
            <a:endParaRPr lang="ko-KR" altLang="en-US" sz="1600" b="0" cap="none" dirty="0" smtClean="0">
              <a:latin typeface="맑은 고딕" charset="0"/>
              <a:ea typeface="맑은 고딕" charset="0"/>
            </a:endParaRPr>
          </a:p>
        </p:txBody>
      </p:sp>
      <p:sp>
        <p:nvSpPr>
          <p:cNvPr id="5" name="텍스트 개체 틀 4"/>
          <p:cNvSpPr txBox="1">
            <a:spLocks noGrp="1"/>
          </p:cNvSpPr>
          <p:nvPr>
            <p:ph type="body"/>
          </p:nvPr>
        </p:nvSpPr>
        <p:spPr>
          <a:xfrm>
            <a:off x="6193155" y="1535430"/>
            <a:ext cx="5389245" cy="63944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b="1" cap="none" dirty="0" smtClean="0">
                <a:latin typeface="맑은 고딕" charset="0"/>
                <a:ea typeface="맑은 고딕" charset="0"/>
              </a:rPr>
              <a:t>마스터 텍스트 스타일을 편집합니다</a:t>
            </a:r>
            <a:endParaRPr lang="ko-KR" altLang="en-US" sz="2400" b="1" cap="none" dirty="0" smtClean="0">
              <a:latin typeface="맑은 고딕" charset="0"/>
              <a:ea typeface="맑은 고딕" charset="0"/>
            </a:endParaRPr>
          </a:p>
        </p:txBody>
      </p:sp>
      <p:sp>
        <p:nvSpPr>
          <p:cNvPr id="6" name="내용 개체 틀 5"/>
          <p:cNvSpPr txBox="1">
            <a:spLocks noGrp="1"/>
          </p:cNvSpPr>
          <p:nvPr>
            <p:ph/>
          </p:nvPr>
        </p:nvSpPr>
        <p:spPr>
          <a:xfrm>
            <a:off x="6193155" y="2174875"/>
            <a:ext cx="5389245" cy="395160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342900" indent="-34290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ko-KR" sz="2400" b="0" cap="none" dirty="0" smtClean="0">
                <a:latin typeface="맑은 고딕" charset="0"/>
                <a:ea typeface="맑은 고딕" charset="0"/>
              </a:rPr>
              <a:t>마스터 텍스트 스타일을 편집합니다</a:t>
            </a:r>
            <a:endParaRPr lang="ko-KR" altLang="en-US" sz="2400" b="0" cap="none" dirty="0" smtClean="0">
              <a:latin typeface="맑은 고딕" charset="0"/>
              <a:ea typeface="맑은 고딕" charset="0"/>
            </a:endParaRPr>
          </a:p>
          <a:p>
            <a:pPr marL="742950" indent="-28575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</a:pPr>
            <a:r>
              <a:rPr lang="en-US" altLang="ko-KR" sz="2000" b="0" cap="none" dirty="0" smtClean="0">
                <a:latin typeface="맑은 고딕" charset="0"/>
                <a:ea typeface="맑은 고딕" charset="0"/>
              </a:rPr>
              <a:t>둘째 수준</a:t>
            </a:r>
            <a:endParaRPr lang="ko-KR" altLang="en-US" sz="2000" b="0" cap="none" dirty="0" smtClean="0">
              <a:latin typeface="맑은 고딕" charset="0"/>
              <a:ea typeface="맑은 고딕" charset="0"/>
            </a:endParaRPr>
          </a:p>
          <a:p>
            <a:pPr marL="1143000" indent="-228600" algn="l" defTabSz="914400" fontAlgn="auto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</a:pPr>
            <a:r>
              <a:rPr lang="en-US" altLang="ko-KR" sz="1800" b="0" cap="none" dirty="0" smtClean="0">
                <a:latin typeface="맑은 고딕" charset="0"/>
                <a:ea typeface="맑은 고딕" charset="0"/>
              </a:rPr>
              <a:t>셋째 수준</a:t>
            </a:r>
            <a:endParaRPr lang="ko-KR" altLang="en-US" sz="1800" b="0" cap="none" dirty="0" smtClean="0">
              <a:latin typeface="맑은 고딕" charset="0"/>
              <a:ea typeface="맑은 고딕" charset="0"/>
            </a:endParaRPr>
          </a:p>
          <a:p>
            <a:pPr marL="1600200" indent="-228600" algn="l" defTabSz="914400" fontAlgn="auto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</a:pPr>
            <a:r>
              <a:rPr lang="en-US" altLang="ko-KR" sz="1600" b="0" cap="none" dirty="0" smtClean="0">
                <a:latin typeface="맑은 고딕" charset="0"/>
                <a:ea typeface="맑은 고딕" charset="0"/>
              </a:rPr>
              <a:t>넷째 수준</a:t>
            </a:r>
            <a:endParaRPr lang="ko-KR" altLang="en-US" sz="1600" b="0" cap="none" dirty="0" smtClean="0">
              <a:latin typeface="맑은 고딕" charset="0"/>
              <a:ea typeface="맑은 고딕" charset="0"/>
            </a:endParaRPr>
          </a:p>
          <a:p>
            <a:pPr marL="2057400" indent="-228600" algn="l" defTabSz="914400" fontAlgn="auto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</a:pPr>
            <a:r>
              <a:rPr lang="en-US" altLang="ko-KR" sz="1600" b="0" cap="none" dirty="0" smtClean="0">
                <a:latin typeface="맑은 고딕" charset="0"/>
                <a:ea typeface="맑은 고딕" charset="0"/>
              </a:rPr>
              <a:t>다섯째 수준</a:t>
            </a:r>
            <a:endParaRPr lang="ko-KR" altLang="en-US" sz="1600" b="0" cap="none" dirty="0" smtClean="0">
              <a:latin typeface="맑은 고딕" charset="0"/>
              <a:ea typeface="맑은 고딕" charset="0"/>
            </a:endParaRPr>
          </a:p>
        </p:txBody>
      </p:sp>
      <p:sp>
        <p:nvSpPr>
          <p:cNvPr id="7" name="날짜 개체 틀 6"/>
          <p:cNvSpPr txBox="1">
            <a:spLocks noGrp="1"/>
          </p:cNvSpPr>
          <p:nvPr>
            <p:ph type="dt"/>
          </p:nvPr>
        </p:nvSpPr>
        <p:spPr>
          <a:xfrm>
            <a:off x="609600" y="6356350"/>
            <a:ext cx="28454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b="0" cap="none" dirty="0" smtClean="0">
                <a:solidFill>
                  <a:schemeClr val="tx1">
                    <a:tint val="75000"/>
                  </a:schemeClr>
                </a:solidFill>
                <a:latin typeface="맑은 고딕" charset="0"/>
                <a:ea typeface="맑은 고딕" charset="0"/>
              </a:rPr>
              <a:t>2018-05-28</a:t>
            </a:fld>
            <a:endParaRPr lang="ko-KR" altLang="en-US" sz="1200" b="0" cap="none" dirty="0" smtClean="0">
              <a:solidFill>
                <a:schemeClr val="tx1">
                  <a:tint val="75000"/>
                </a:scheme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8" name="바닥글 개체 틀 7"/>
          <p:cNvSpPr txBox="1">
            <a:spLocks noGrp="1"/>
          </p:cNvSpPr>
          <p:nvPr>
            <p:ph type="ftr"/>
          </p:nvPr>
        </p:nvSpPr>
        <p:spPr>
          <a:xfrm>
            <a:off x="4165600" y="6356350"/>
            <a:ext cx="38614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200" b="0" cap="none" dirty="0" smtClean="0">
              <a:solidFill>
                <a:schemeClr val="tx1">
                  <a:tint val="75000"/>
                </a:scheme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9" name="슬라이드 번호 개체 틀 8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54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cap="none" dirty="0" smtClean="0">
                <a:solidFill>
                  <a:schemeClr val="tx1">
                    <a:tint val="75000"/>
                  </a:schemeClr>
                </a:solidFill>
                <a:latin typeface="맑은 고딕" charset="0"/>
                <a:ea typeface="맑은 고딕" charset="0"/>
              </a:rPr>
              <a:t>‹#›</a:t>
            </a:fld>
            <a:endParaRPr lang="ko-KR" altLang="en-US" sz="1200" b="0" cap="none" dirty="0" smtClean="0">
              <a:solidFill>
                <a:schemeClr val="tx1">
                  <a:tint val="75000"/>
                </a:schemeClr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609600" y="274955"/>
            <a:ext cx="109734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b="0" cap="none" dirty="0" smtClean="0">
                <a:latin typeface="맑은 고딕" charset="0"/>
                <a:ea typeface="맑은 고딕" charset="0"/>
              </a:rPr>
              <a:t>마스터 제목 스타일 편집</a:t>
            </a:r>
            <a:endParaRPr lang="ko-KR" altLang="en-US" sz="4400" b="0" cap="none" dirty="0" smtClean="0">
              <a:latin typeface="맑은 고딕" charset="0"/>
              <a:ea typeface="맑은 고딕" charset="0"/>
            </a:endParaRPr>
          </a:p>
        </p:txBody>
      </p:sp>
      <p:sp>
        <p:nvSpPr>
          <p:cNvPr id="3" name="날짜 개체 틀 2"/>
          <p:cNvSpPr txBox="1">
            <a:spLocks noGrp="1"/>
          </p:cNvSpPr>
          <p:nvPr>
            <p:ph type="dt"/>
          </p:nvPr>
        </p:nvSpPr>
        <p:spPr>
          <a:xfrm>
            <a:off x="609600" y="6356350"/>
            <a:ext cx="28454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b="0" cap="none" dirty="0" smtClean="0">
                <a:solidFill>
                  <a:schemeClr val="tx1">
                    <a:tint val="75000"/>
                  </a:schemeClr>
                </a:solidFill>
                <a:latin typeface="맑은 고딕" charset="0"/>
                <a:ea typeface="맑은 고딕" charset="0"/>
              </a:rPr>
              <a:t>2018-05-28</a:t>
            </a:fld>
            <a:endParaRPr lang="ko-KR" altLang="en-US" sz="1200" b="0" cap="none" dirty="0" smtClean="0">
              <a:solidFill>
                <a:schemeClr val="tx1">
                  <a:tint val="75000"/>
                </a:scheme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4" name="바닥글 개체 틀 3"/>
          <p:cNvSpPr txBox="1">
            <a:spLocks noGrp="1"/>
          </p:cNvSpPr>
          <p:nvPr>
            <p:ph type="ftr"/>
          </p:nvPr>
        </p:nvSpPr>
        <p:spPr>
          <a:xfrm>
            <a:off x="4165600" y="6356350"/>
            <a:ext cx="38614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200" b="0" cap="none" dirty="0" smtClean="0">
              <a:solidFill>
                <a:schemeClr val="tx1">
                  <a:tint val="75000"/>
                </a:scheme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슬라이드 번호 개체 틀 4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54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cap="none" dirty="0" smtClean="0">
                <a:solidFill>
                  <a:schemeClr val="tx1">
                    <a:tint val="75000"/>
                  </a:schemeClr>
                </a:solidFill>
                <a:latin typeface="맑은 고딕" charset="0"/>
                <a:ea typeface="맑은 고딕" charset="0"/>
              </a:rPr>
              <a:t>‹#›</a:t>
            </a:fld>
            <a:endParaRPr lang="ko-KR" altLang="en-US" sz="1200" b="0" cap="none" dirty="0" smtClean="0">
              <a:solidFill>
                <a:schemeClr val="tx1">
                  <a:tint val="75000"/>
                </a:schemeClr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 txBox="1">
            <a:spLocks noGrp="1"/>
          </p:cNvSpPr>
          <p:nvPr>
            <p:ph type="dt"/>
          </p:nvPr>
        </p:nvSpPr>
        <p:spPr>
          <a:xfrm>
            <a:off x="609600" y="6356350"/>
            <a:ext cx="28454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b="0" cap="none" dirty="0" smtClean="0">
                <a:solidFill>
                  <a:schemeClr val="tx1">
                    <a:tint val="75000"/>
                  </a:schemeClr>
                </a:solidFill>
                <a:latin typeface="맑은 고딕" charset="0"/>
                <a:ea typeface="맑은 고딕" charset="0"/>
              </a:rPr>
              <a:t>2018-05-28</a:t>
            </a:fld>
            <a:endParaRPr lang="ko-KR" altLang="en-US" sz="1200" b="0" cap="none" dirty="0" smtClean="0">
              <a:solidFill>
                <a:schemeClr val="tx1">
                  <a:tint val="75000"/>
                </a:scheme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" name="바닥글 개체 틀 2"/>
          <p:cNvSpPr txBox="1">
            <a:spLocks noGrp="1"/>
          </p:cNvSpPr>
          <p:nvPr>
            <p:ph type="ftr"/>
          </p:nvPr>
        </p:nvSpPr>
        <p:spPr>
          <a:xfrm>
            <a:off x="4165600" y="6356350"/>
            <a:ext cx="38614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200" b="0" cap="none" dirty="0" smtClean="0">
              <a:solidFill>
                <a:schemeClr val="tx1">
                  <a:tint val="75000"/>
                </a:scheme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4" name="슬라이드 번호 개체 틀 3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54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cap="none" dirty="0" smtClean="0">
                <a:solidFill>
                  <a:schemeClr val="tx1">
                    <a:tint val="75000"/>
                  </a:schemeClr>
                </a:solidFill>
                <a:latin typeface="맑은 고딕" charset="0"/>
                <a:ea typeface="맑은 고딕" charset="0"/>
              </a:rPr>
              <a:t>‹#›</a:t>
            </a:fld>
            <a:endParaRPr lang="ko-KR" altLang="en-US" sz="1200" b="0" cap="none" dirty="0" smtClean="0">
              <a:solidFill>
                <a:schemeClr val="tx1">
                  <a:tint val="75000"/>
                </a:schemeClr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4011295" cy="116268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b="1" cap="none" dirty="0" smtClean="0">
                <a:latin typeface="맑은 고딕" charset="0"/>
                <a:ea typeface="맑은 고딕" charset="0"/>
              </a:rPr>
              <a:t>마스터 제목 스타일 편집</a:t>
            </a:r>
            <a:endParaRPr lang="ko-KR" altLang="en-US" sz="2000" b="1" cap="none" dirty="0" smtClean="0">
              <a:latin typeface="맑은 고딕" charset="0"/>
              <a:ea typeface="맑은 고딕" charset="0"/>
            </a:endParaRPr>
          </a:p>
        </p:txBody>
      </p:sp>
      <p:sp>
        <p:nvSpPr>
          <p:cNvPr id="3" name="내용 개체 틀 2"/>
          <p:cNvSpPr txBox="1">
            <a:spLocks noGrp="1"/>
          </p:cNvSpPr>
          <p:nvPr>
            <p:ph/>
          </p:nvPr>
        </p:nvSpPr>
        <p:spPr>
          <a:xfrm>
            <a:off x="4766945" y="273050"/>
            <a:ext cx="6815455" cy="585406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342900" indent="-342900" algn="l" defTabSz="91440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3200" b="0" cap="none" dirty="0" smtClean="0">
                <a:latin typeface="맑은 고딕" charset="0"/>
                <a:ea typeface="맑은 고딕" charset="0"/>
              </a:rPr>
              <a:t>마스터 텍스트 스타일을 편집합니다</a:t>
            </a:r>
            <a:endParaRPr lang="ko-KR" altLang="en-US" sz="3200" b="0" cap="none" dirty="0" smtClean="0">
              <a:latin typeface="맑은 고딕" charset="0"/>
              <a:ea typeface="맑은 고딕" charset="0"/>
            </a:endParaRPr>
          </a:p>
          <a:p>
            <a:pPr marL="742950" indent="-28575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800" b="0" cap="none" dirty="0" smtClean="0">
                <a:latin typeface="맑은 고딕" charset="0"/>
                <a:ea typeface="맑은 고딕" charset="0"/>
              </a:rPr>
              <a:t>둘째 수준</a:t>
            </a:r>
            <a:endParaRPr lang="ko-KR" altLang="en-US" sz="2800" b="0" cap="none" dirty="0" smtClean="0">
              <a:latin typeface="맑은 고딕" charset="0"/>
              <a:ea typeface="맑은 고딕" charset="0"/>
            </a:endParaRPr>
          </a:p>
          <a:p>
            <a:pPr marL="1143000" indent="-22860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400" b="0" cap="none" dirty="0" smtClean="0">
                <a:latin typeface="맑은 고딕" charset="0"/>
                <a:ea typeface="맑은 고딕" charset="0"/>
              </a:rPr>
              <a:t>셋째 수준</a:t>
            </a:r>
            <a:endParaRPr lang="ko-KR" altLang="en-US" sz="2400" b="0" cap="none" dirty="0" smtClean="0">
              <a:latin typeface="맑은 고딕" charset="0"/>
              <a:ea typeface="맑은 고딕" charset="0"/>
            </a:endParaRPr>
          </a:p>
          <a:p>
            <a:pPr marL="1600200" indent="-22860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000" b="0" cap="none" dirty="0" smtClean="0">
                <a:latin typeface="맑은 고딕" charset="0"/>
                <a:ea typeface="맑은 고딕" charset="0"/>
              </a:rPr>
              <a:t>넷째 수준</a:t>
            </a:r>
            <a:endParaRPr lang="ko-KR" altLang="en-US" sz="2000" b="0" cap="none" dirty="0" smtClean="0">
              <a:latin typeface="맑은 고딕" charset="0"/>
              <a:ea typeface="맑은 고딕" charset="0"/>
            </a:endParaRPr>
          </a:p>
          <a:p>
            <a:pPr marL="2057400" indent="-22860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000" b="0" cap="none" dirty="0" smtClean="0">
                <a:latin typeface="맑은 고딕" charset="0"/>
                <a:ea typeface="맑은 고딕" charset="0"/>
              </a:rPr>
              <a:t>다섯째 수준</a:t>
            </a:r>
            <a:endParaRPr lang="ko-KR" altLang="en-US" sz="2000" b="0" cap="none" dirty="0" smtClean="0">
              <a:latin typeface="맑은 고딕" charset="0"/>
              <a:ea typeface="맑은 고딕" charset="0"/>
            </a:endParaRPr>
          </a:p>
        </p:txBody>
      </p:sp>
      <p:sp>
        <p:nvSpPr>
          <p:cNvPr id="4" name="텍스트 개체 틀 3"/>
          <p:cNvSpPr txBox="1">
            <a:spLocks noGrp="1"/>
          </p:cNvSpPr>
          <p:nvPr>
            <p:ph type="body"/>
          </p:nvPr>
        </p:nvSpPr>
        <p:spPr>
          <a:xfrm>
            <a:off x="609600" y="1435100"/>
            <a:ext cx="4011295" cy="46920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Tx/>
              <a:buNone/>
            </a:pPr>
            <a:r>
              <a:rPr lang="en-US" altLang="ko-KR" sz="1400" b="0" cap="none" dirty="0" smtClean="0">
                <a:latin typeface="맑은 고딕" charset="0"/>
                <a:ea typeface="맑은 고딕" charset="0"/>
              </a:rPr>
              <a:t>마스터 텍스트 스타일을 편집합니다</a:t>
            </a:r>
            <a:endParaRPr lang="ko-KR" altLang="en-US" sz="1400" b="0" cap="none" dirty="0" smtClean="0">
              <a:latin typeface="맑은 고딕" charset="0"/>
              <a:ea typeface="맑은 고딕" charset="0"/>
            </a:endParaRPr>
          </a:p>
        </p:txBody>
      </p:sp>
      <p:sp>
        <p:nvSpPr>
          <p:cNvPr id="5" name="날짜 개체 틀 4"/>
          <p:cNvSpPr txBox="1">
            <a:spLocks noGrp="1"/>
          </p:cNvSpPr>
          <p:nvPr>
            <p:ph type="dt"/>
          </p:nvPr>
        </p:nvSpPr>
        <p:spPr>
          <a:xfrm>
            <a:off x="609600" y="6356350"/>
            <a:ext cx="28454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b="0" cap="none" dirty="0" smtClean="0">
                <a:solidFill>
                  <a:schemeClr val="tx1">
                    <a:tint val="75000"/>
                  </a:schemeClr>
                </a:solidFill>
                <a:latin typeface="맑은 고딕" charset="0"/>
                <a:ea typeface="맑은 고딕" charset="0"/>
              </a:rPr>
              <a:t>2018-05-28</a:t>
            </a:fld>
            <a:endParaRPr lang="ko-KR" altLang="en-US" sz="1200" b="0" cap="none" dirty="0" smtClean="0">
              <a:solidFill>
                <a:schemeClr val="tx1">
                  <a:tint val="75000"/>
                </a:scheme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6" name="바닥글 개체 틀 5"/>
          <p:cNvSpPr txBox="1">
            <a:spLocks noGrp="1"/>
          </p:cNvSpPr>
          <p:nvPr>
            <p:ph type="ftr"/>
          </p:nvPr>
        </p:nvSpPr>
        <p:spPr>
          <a:xfrm>
            <a:off x="4165600" y="6356350"/>
            <a:ext cx="38614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200" b="0" cap="none" dirty="0" smtClean="0">
              <a:solidFill>
                <a:schemeClr val="tx1">
                  <a:tint val="75000"/>
                </a:scheme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7" name="슬라이드 번호 개체 틀 6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54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cap="none" dirty="0" smtClean="0">
                <a:solidFill>
                  <a:schemeClr val="tx1">
                    <a:tint val="75000"/>
                  </a:schemeClr>
                </a:solidFill>
                <a:latin typeface="맑은 고딕" charset="0"/>
                <a:ea typeface="맑은 고딕" charset="0"/>
              </a:rPr>
              <a:t>‹#›</a:t>
            </a:fld>
            <a:endParaRPr lang="ko-KR" altLang="en-US" sz="1200" b="0" cap="none" dirty="0" smtClean="0">
              <a:solidFill>
                <a:schemeClr val="tx1">
                  <a:tint val="75000"/>
                </a:schemeClr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2B0AA-0559-4EBD-93FE-B84FF1CA7619}" type="datetimeFigureOut">
              <a:rPr lang="ko-KR" altLang="en-US" smtClean="0"/>
              <a:t>2018-05-28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8FB6C-4300-4EF3-AEA9-23A98D8A74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85902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2390140" y="4800600"/>
            <a:ext cx="7315835" cy="56705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b="1" cap="none" dirty="0" smtClean="0">
                <a:latin typeface="맑은 고딕" charset="0"/>
                <a:ea typeface="맑은 고딕" charset="0"/>
              </a:rPr>
              <a:t>마스터 제목 스타일 편집</a:t>
            </a:r>
            <a:endParaRPr lang="ko-KR" altLang="en-US" sz="2000" b="1" cap="none" dirty="0" smtClean="0">
              <a:latin typeface="맑은 고딕" charset="0"/>
              <a:ea typeface="맑은 고딕" charset="0"/>
            </a:endParaRPr>
          </a:p>
        </p:txBody>
      </p:sp>
      <p:sp>
        <p:nvSpPr>
          <p:cNvPr id="3" name="그림 개체 틀 2"/>
          <p:cNvSpPr txBox="1">
            <a:spLocks noGrp="1"/>
          </p:cNvSpPr>
          <p:nvPr>
            <p:ph type="pic"/>
          </p:nvPr>
        </p:nvSpPr>
        <p:spPr>
          <a:xfrm>
            <a:off x="2390140" y="612775"/>
            <a:ext cx="7315835" cy="411543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endParaRPr lang="ko-KR" altLang="en-US" sz="2000" b="0" cap="none" dirty="0" smtClean="0">
              <a:latin typeface="맑은 고딕" charset="0"/>
              <a:ea typeface="맑은 고딕" charset="0"/>
            </a:endParaRPr>
          </a:p>
        </p:txBody>
      </p:sp>
      <p:sp>
        <p:nvSpPr>
          <p:cNvPr id="4" name="텍스트 개체 틀 3"/>
          <p:cNvSpPr txBox="1">
            <a:spLocks noGrp="1"/>
          </p:cNvSpPr>
          <p:nvPr>
            <p:ph type="body"/>
          </p:nvPr>
        </p:nvSpPr>
        <p:spPr>
          <a:xfrm>
            <a:off x="2390140" y="5367655"/>
            <a:ext cx="7315835" cy="80454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Tx/>
              <a:buNone/>
            </a:pPr>
            <a:r>
              <a:rPr lang="en-US" altLang="ko-KR" sz="1400" b="0" cap="none" dirty="0" smtClean="0">
                <a:latin typeface="맑은 고딕" charset="0"/>
                <a:ea typeface="맑은 고딕" charset="0"/>
              </a:rPr>
              <a:t>마스터 텍스트 스타일을 편집합니다</a:t>
            </a:r>
            <a:endParaRPr lang="ko-KR" altLang="en-US" sz="1400" b="0" cap="none" dirty="0" smtClean="0">
              <a:latin typeface="맑은 고딕" charset="0"/>
              <a:ea typeface="맑은 고딕" charset="0"/>
            </a:endParaRPr>
          </a:p>
        </p:txBody>
      </p:sp>
      <p:sp>
        <p:nvSpPr>
          <p:cNvPr id="5" name="날짜 개체 틀 4"/>
          <p:cNvSpPr txBox="1">
            <a:spLocks noGrp="1"/>
          </p:cNvSpPr>
          <p:nvPr>
            <p:ph type="dt"/>
          </p:nvPr>
        </p:nvSpPr>
        <p:spPr>
          <a:xfrm>
            <a:off x="609600" y="6356350"/>
            <a:ext cx="28454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b="0" cap="none" dirty="0" smtClean="0">
                <a:solidFill>
                  <a:schemeClr val="tx1">
                    <a:tint val="75000"/>
                  </a:schemeClr>
                </a:solidFill>
                <a:latin typeface="맑은 고딕" charset="0"/>
                <a:ea typeface="맑은 고딕" charset="0"/>
              </a:rPr>
              <a:t>2018-05-28</a:t>
            </a:fld>
            <a:endParaRPr lang="ko-KR" altLang="en-US" sz="1200" b="0" cap="none" dirty="0" smtClean="0">
              <a:solidFill>
                <a:schemeClr val="tx1">
                  <a:tint val="75000"/>
                </a:scheme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6" name="바닥글 개체 틀 5"/>
          <p:cNvSpPr txBox="1">
            <a:spLocks noGrp="1"/>
          </p:cNvSpPr>
          <p:nvPr>
            <p:ph type="ftr"/>
          </p:nvPr>
        </p:nvSpPr>
        <p:spPr>
          <a:xfrm>
            <a:off x="4165600" y="6356350"/>
            <a:ext cx="38614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200" b="0" cap="none" dirty="0" smtClean="0">
              <a:solidFill>
                <a:schemeClr val="tx1">
                  <a:tint val="75000"/>
                </a:scheme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7" name="슬라이드 번호 개체 틀 6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54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cap="none" dirty="0" smtClean="0">
                <a:solidFill>
                  <a:schemeClr val="tx1">
                    <a:tint val="75000"/>
                  </a:schemeClr>
                </a:solidFill>
                <a:latin typeface="맑은 고딕" charset="0"/>
                <a:ea typeface="맑은 고딕" charset="0"/>
              </a:rPr>
              <a:t>‹#›</a:t>
            </a:fld>
            <a:endParaRPr lang="ko-KR" altLang="en-US" sz="1200" b="0" cap="none" dirty="0" smtClean="0">
              <a:solidFill>
                <a:schemeClr val="tx1">
                  <a:tint val="75000"/>
                </a:schemeClr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609600" y="274955"/>
            <a:ext cx="109734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b="0" cap="none" dirty="0" smtClean="0">
                <a:latin typeface="맑은 고딕" charset="0"/>
                <a:ea typeface="맑은 고딕" charset="0"/>
              </a:rPr>
              <a:t>마스터 제목 스타일 편집</a:t>
            </a:r>
            <a:endParaRPr lang="ko-KR" altLang="en-US" sz="4400" b="0" cap="none" dirty="0" smtClean="0">
              <a:latin typeface="맑은 고딕" charset="0"/>
              <a:ea typeface="맑은 고딕" charset="0"/>
            </a:endParaRPr>
          </a:p>
        </p:txBody>
      </p:sp>
      <p:sp>
        <p:nvSpPr>
          <p:cNvPr id="3" name="세로 텍스트 개체 틀 2"/>
          <p:cNvSpPr txBox="1">
            <a:spLocks noGrp="1"/>
          </p:cNvSpPr>
          <p:nvPr>
            <p:ph type="body" orient="vert"/>
          </p:nvPr>
        </p:nvSpPr>
        <p:spPr>
          <a:xfrm>
            <a:off x="609600" y="1600200"/>
            <a:ext cx="10973435" cy="4526915"/>
          </a:xfrm>
          <a:prstGeom prst="rect">
            <a:avLst/>
          </a:prstGeom>
        </p:spPr>
        <p:txBody>
          <a:bodyPr vert="eaVert" wrap="square" lIns="91440" tIns="45720" rIns="91440" bIns="45720" anchor="t">
            <a:normAutofit/>
          </a:bodyPr>
          <a:lstStyle/>
          <a:p>
            <a:pPr marL="342900" indent="-342900" algn="l" defTabSz="91440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3200" b="0" cap="none" dirty="0" smtClean="0">
                <a:latin typeface="맑은 고딕" charset="0"/>
                <a:ea typeface="맑은 고딕" charset="0"/>
              </a:rPr>
              <a:t>마스터 텍스트 스타일을 편집합니다</a:t>
            </a:r>
            <a:endParaRPr lang="ko-KR" altLang="en-US" sz="3200" b="0" cap="none" dirty="0" smtClean="0">
              <a:latin typeface="맑은 고딕" charset="0"/>
              <a:ea typeface="맑은 고딕" charset="0"/>
            </a:endParaRPr>
          </a:p>
          <a:p>
            <a:pPr marL="742950" indent="-28575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800" b="0" cap="none" dirty="0" smtClean="0">
                <a:latin typeface="맑은 고딕" charset="0"/>
                <a:ea typeface="맑은 고딕" charset="0"/>
              </a:rPr>
              <a:t>둘째 수준</a:t>
            </a:r>
            <a:endParaRPr lang="ko-KR" altLang="en-US" sz="2800" b="0" cap="none" dirty="0" smtClean="0">
              <a:latin typeface="맑은 고딕" charset="0"/>
              <a:ea typeface="맑은 고딕" charset="0"/>
            </a:endParaRPr>
          </a:p>
          <a:p>
            <a:pPr marL="1143000" indent="-22860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400" b="0" cap="none" dirty="0" smtClean="0">
                <a:latin typeface="맑은 고딕" charset="0"/>
                <a:ea typeface="맑은 고딕" charset="0"/>
              </a:rPr>
              <a:t>셋째 수준</a:t>
            </a:r>
            <a:endParaRPr lang="ko-KR" altLang="en-US" sz="2400" b="0" cap="none" dirty="0" smtClean="0">
              <a:latin typeface="맑은 고딕" charset="0"/>
              <a:ea typeface="맑은 고딕" charset="0"/>
            </a:endParaRPr>
          </a:p>
          <a:p>
            <a:pPr marL="1600200" indent="-22860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000" b="0" cap="none" dirty="0" smtClean="0">
                <a:latin typeface="맑은 고딕" charset="0"/>
                <a:ea typeface="맑은 고딕" charset="0"/>
              </a:rPr>
              <a:t>넷째 수준</a:t>
            </a:r>
            <a:endParaRPr lang="ko-KR" altLang="en-US" sz="2000" b="0" cap="none" dirty="0" smtClean="0">
              <a:latin typeface="맑은 고딕" charset="0"/>
              <a:ea typeface="맑은 고딕" charset="0"/>
            </a:endParaRPr>
          </a:p>
          <a:p>
            <a:pPr marL="2057400" indent="-22860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000" b="0" cap="none" dirty="0" smtClean="0">
                <a:latin typeface="맑은 고딕" charset="0"/>
                <a:ea typeface="맑은 고딕" charset="0"/>
              </a:rPr>
              <a:t>다섯째 수준</a:t>
            </a:r>
            <a:endParaRPr lang="ko-KR" altLang="en-US" sz="2000" b="0" cap="none" dirty="0" smtClean="0">
              <a:latin typeface="맑은 고딕" charset="0"/>
              <a:ea typeface="맑은 고딕" charset="0"/>
            </a:endParaRPr>
          </a:p>
        </p:txBody>
      </p:sp>
      <p:sp>
        <p:nvSpPr>
          <p:cNvPr id="4" name="날짜 개체 틀 3"/>
          <p:cNvSpPr txBox="1">
            <a:spLocks noGrp="1"/>
          </p:cNvSpPr>
          <p:nvPr>
            <p:ph type="dt"/>
          </p:nvPr>
        </p:nvSpPr>
        <p:spPr>
          <a:xfrm>
            <a:off x="609600" y="6356350"/>
            <a:ext cx="28454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b="0" cap="none" dirty="0" smtClean="0">
                <a:solidFill>
                  <a:schemeClr val="tx1">
                    <a:tint val="75000"/>
                  </a:schemeClr>
                </a:solidFill>
                <a:latin typeface="맑은 고딕" charset="0"/>
                <a:ea typeface="맑은 고딕" charset="0"/>
              </a:rPr>
              <a:t>2018-05-28</a:t>
            </a:fld>
            <a:endParaRPr lang="ko-KR" altLang="en-US" sz="1200" b="0" cap="none" dirty="0" smtClean="0">
              <a:solidFill>
                <a:schemeClr val="tx1">
                  <a:tint val="75000"/>
                </a:scheme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바닥글 개체 틀 4"/>
          <p:cNvSpPr txBox="1">
            <a:spLocks noGrp="1"/>
          </p:cNvSpPr>
          <p:nvPr>
            <p:ph type="ftr"/>
          </p:nvPr>
        </p:nvSpPr>
        <p:spPr>
          <a:xfrm>
            <a:off x="4165600" y="6356350"/>
            <a:ext cx="38614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200" b="0" cap="none" dirty="0" smtClean="0">
              <a:solidFill>
                <a:schemeClr val="tx1">
                  <a:tint val="75000"/>
                </a:scheme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6" name="슬라이드 번호 개체 틀 5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54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cap="none" dirty="0" smtClean="0">
                <a:solidFill>
                  <a:schemeClr val="tx1">
                    <a:tint val="75000"/>
                  </a:schemeClr>
                </a:solidFill>
                <a:latin typeface="맑은 고딕" charset="0"/>
                <a:ea typeface="맑은 고딕" charset="0"/>
              </a:rPr>
              <a:t>‹#›</a:t>
            </a:fld>
            <a:endParaRPr lang="ko-KR" altLang="en-US" sz="1200" b="0" cap="none" dirty="0" smtClean="0">
              <a:solidFill>
                <a:schemeClr val="tx1">
                  <a:tint val="75000"/>
                </a:schemeClr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 txBox="1">
            <a:spLocks noGrp="1"/>
          </p:cNvSpPr>
          <p:nvPr>
            <p:ph type="title" orient="vert"/>
          </p:nvPr>
        </p:nvSpPr>
        <p:spPr>
          <a:xfrm>
            <a:off x="8839200" y="274955"/>
            <a:ext cx="2743835" cy="5851525"/>
          </a:xfrm>
          <a:prstGeom prst="rect">
            <a:avLst/>
          </a:prstGeom>
        </p:spPr>
        <p:txBody>
          <a:bodyPr vert="eaVert" wrap="square" lIns="91440" tIns="45720" rIns="91440" bIns="45720" anchor="ctr">
            <a:norm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b="0" cap="none" dirty="0" smtClean="0">
                <a:latin typeface="맑은 고딕" charset="0"/>
                <a:ea typeface="맑은 고딕" charset="0"/>
              </a:rPr>
              <a:t>마스터 제목 스타일 편집</a:t>
            </a:r>
            <a:endParaRPr lang="ko-KR" altLang="en-US" sz="4400" b="0" cap="none" dirty="0" smtClean="0">
              <a:latin typeface="맑은 고딕" charset="0"/>
              <a:ea typeface="맑은 고딕" charset="0"/>
            </a:endParaRPr>
          </a:p>
        </p:txBody>
      </p:sp>
      <p:sp>
        <p:nvSpPr>
          <p:cNvPr id="3" name="세로 텍스트 개체 틀 2"/>
          <p:cNvSpPr txBox="1">
            <a:spLocks noGrp="1"/>
          </p:cNvSpPr>
          <p:nvPr>
            <p:ph type="body" orient="vert"/>
          </p:nvPr>
        </p:nvSpPr>
        <p:spPr>
          <a:xfrm>
            <a:off x="609600" y="274955"/>
            <a:ext cx="8027035" cy="5851525"/>
          </a:xfrm>
          <a:prstGeom prst="rect">
            <a:avLst/>
          </a:prstGeom>
        </p:spPr>
        <p:txBody>
          <a:bodyPr vert="eaVert" wrap="square" lIns="91440" tIns="45720" rIns="91440" bIns="45720" anchor="t">
            <a:normAutofit/>
          </a:bodyPr>
          <a:lstStyle/>
          <a:p>
            <a:pPr marL="342900" indent="-342900" algn="l" defTabSz="91440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3200" b="0" cap="none" dirty="0" smtClean="0">
                <a:latin typeface="맑은 고딕" charset="0"/>
                <a:ea typeface="맑은 고딕" charset="0"/>
              </a:rPr>
              <a:t>마스터 텍스트 스타일을 편집합니다</a:t>
            </a:r>
            <a:endParaRPr lang="ko-KR" altLang="en-US" sz="3200" b="0" cap="none" dirty="0" smtClean="0">
              <a:latin typeface="맑은 고딕" charset="0"/>
              <a:ea typeface="맑은 고딕" charset="0"/>
            </a:endParaRPr>
          </a:p>
          <a:p>
            <a:pPr marL="742950" indent="-28575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800" b="0" cap="none" dirty="0" smtClean="0">
                <a:latin typeface="맑은 고딕" charset="0"/>
                <a:ea typeface="맑은 고딕" charset="0"/>
              </a:rPr>
              <a:t>둘째 수준</a:t>
            </a:r>
            <a:endParaRPr lang="ko-KR" altLang="en-US" sz="2800" b="0" cap="none" dirty="0" smtClean="0">
              <a:latin typeface="맑은 고딕" charset="0"/>
              <a:ea typeface="맑은 고딕" charset="0"/>
            </a:endParaRPr>
          </a:p>
          <a:p>
            <a:pPr marL="1143000" indent="-22860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400" b="0" cap="none" dirty="0" smtClean="0">
                <a:latin typeface="맑은 고딕" charset="0"/>
                <a:ea typeface="맑은 고딕" charset="0"/>
              </a:rPr>
              <a:t>셋째 수준</a:t>
            </a:r>
            <a:endParaRPr lang="ko-KR" altLang="en-US" sz="2400" b="0" cap="none" dirty="0" smtClean="0">
              <a:latin typeface="맑은 고딕" charset="0"/>
              <a:ea typeface="맑은 고딕" charset="0"/>
            </a:endParaRPr>
          </a:p>
          <a:p>
            <a:pPr marL="1600200" indent="-22860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000" b="0" cap="none" dirty="0" smtClean="0">
                <a:latin typeface="맑은 고딕" charset="0"/>
                <a:ea typeface="맑은 고딕" charset="0"/>
              </a:rPr>
              <a:t>넷째 수준</a:t>
            </a:r>
            <a:endParaRPr lang="ko-KR" altLang="en-US" sz="2000" b="0" cap="none" dirty="0" smtClean="0">
              <a:latin typeface="맑은 고딕" charset="0"/>
              <a:ea typeface="맑은 고딕" charset="0"/>
            </a:endParaRPr>
          </a:p>
          <a:p>
            <a:pPr marL="2057400" indent="-22860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000" b="0" cap="none" dirty="0" smtClean="0">
                <a:latin typeface="맑은 고딕" charset="0"/>
                <a:ea typeface="맑은 고딕" charset="0"/>
              </a:rPr>
              <a:t>다섯째 수준</a:t>
            </a:r>
            <a:endParaRPr lang="ko-KR" altLang="en-US" sz="2000" b="0" cap="none" dirty="0" smtClean="0">
              <a:latin typeface="맑은 고딕" charset="0"/>
              <a:ea typeface="맑은 고딕" charset="0"/>
            </a:endParaRPr>
          </a:p>
        </p:txBody>
      </p:sp>
      <p:sp>
        <p:nvSpPr>
          <p:cNvPr id="4" name="날짜 개체 틀 3"/>
          <p:cNvSpPr txBox="1">
            <a:spLocks noGrp="1"/>
          </p:cNvSpPr>
          <p:nvPr>
            <p:ph type="dt"/>
          </p:nvPr>
        </p:nvSpPr>
        <p:spPr>
          <a:xfrm>
            <a:off x="609600" y="6356350"/>
            <a:ext cx="28454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b="0" cap="none" dirty="0" smtClean="0">
                <a:solidFill>
                  <a:schemeClr val="tx1">
                    <a:tint val="75000"/>
                  </a:schemeClr>
                </a:solidFill>
                <a:latin typeface="맑은 고딕" charset="0"/>
                <a:ea typeface="맑은 고딕" charset="0"/>
              </a:rPr>
              <a:t>2018-05-28</a:t>
            </a:fld>
            <a:endParaRPr lang="ko-KR" altLang="en-US" sz="1200" b="0" cap="none" dirty="0" smtClean="0">
              <a:solidFill>
                <a:schemeClr val="tx1">
                  <a:tint val="75000"/>
                </a:scheme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바닥글 개체 틀 4"/>
          <p:cNvSpPr txBox="1">
            <a:spLocks noGrp="1"/>
          </p:cNvSpPr>
          <p:nvPr>
            <p:ph type="ftr"/>
          </p:nvPr>
        </p:nvSpPr>
        <p:spPr>
          <a:xfrm>
            <a:off x="4165600" y="6356350"/>
            <a:ext cx="38614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200" b="0" cap="none" dirty="0" smtClean="0">
              <a:solidFill>
                <a:schemeClr val="tx1">
                  <a:tint val="75000"/>
                </a:scheme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6" name="슬라이드 번호 개체 틀 5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54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cap="none" dirty="0" smtClean="0">
                <a:solidFill>
                  <a:schemeClr val="tx1">
                    <a:tint val="75000"/>
                  </a:schemeClr>
                </a:solidFill>
                <a:latin typeface="맑은 고딕" charset="0"/>
                <a:ea typeface="맑은 고딕" charset="0"/>
              </a:rPr>
              <a:t>‹#›</a:t>
            </a:fld>
            <a:endParaRPr lang="ko-KR" altLang="en-US" sz="1200" b="0" cap="none" dirty="0" smtClean="0">
              <a:solidFill>
                <a:schemeClr val="tx1">
                  <a:tint val="75000"/>
                </a:schemeClr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ctrTitle"/>
          </p:nvPr>
        </p:nvSpPr>
        <p:spPr>
          <a:xfrm>
            <a:off x="914400" y="2130425"/>
            <a:ext cx="10363835" cy="147002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b="0" cap="none" dirty="0" smtClean="0">
                <a:latin typeface="맑은 고딕" charset="0"/>
                <a:ea typeface="맑은 고딕" charset="0"/>
              </a:rPr>
              <a:t>마스터 제목 스타일 편집</a:t>
            </a:r>
            <a:endParaRPr lang="ko-KR" altLang="en-US" sz="4400" b="0" cap="none" dirty="0" smtClean="0">
              <a:latin typeface="맑은 고딕" charset="0"/>
              <a:ea typeface="맑은 고딕" charset="0"/>
            </a:endParaRPr>
          </a:p>
        </p:txBody>
      </p:sp>
      <p:sp>
        <p:nvSpPr>
          <p:cNvPr id="3" name="부제목 2"/>
          <p:cNvSpPr txBox="1">
            <a:spLocks noGrp="1"/>
          </p:cNvSpPr>
          <p:nvPr>
            <p:ph type="subTitle"/>
          </p:nvPr>
        </p:nvSpPr>
        <p:spPr>
          <a:xfrm>
            <a:off x="1828800" y="3886200"/>
            <a:ext cx="8535035" cy="175323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en-US" altLang="ko-KR" sz="3200" b="0" cap="none" dirty="0" smtClean="0">
                <a:solidFill>
                  <a:schemeClr val="tx1">
                    <a:tint val="75000"/>
                  </a:schemeClr>
                </a:solidFill>
                <a:latin typeface="맑은 고딕" charset="0"/>
                <a:ea typeface="맑은 고딕" charset="0"/>
              </a:rPr>
              <a:t>마스터 부제목 스타일 편집</a:t>
            </a:r>
            <a:endParaRPr lang="ko-KR" altLang="en-US" sz="3200" b="0" cap="none" dirty="0" smtClean="0">
              <a:solidFill>
                <a:schemeClr val="tx1">
                  <a:tint val="75000"/>
                </a:scheme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4" name="날짜 개체 틀 3"/>
          <p:cNvSpPr txBox="1">
            <a:spLocks noGrp="1"/>
          </p:cNvSpPr>
          <p:nvPr>
            <p:ph type="dt"/>
          </p:nvPr>
        </p:nvSpPr>
        <p:spPr>
          <a:xfrm>
            <a:off x="609600" y="6356350"/>
            <a:ext cx="28454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b="0" cap="none" dirty="0" smtClean="0">
                <a:solidFill>
                  <a:schemeClr val="tx1">
                    <a:tint val="75000"/>
                  </a:schemeClr>
                </a:solidFill>
                <a:latin typeface="맑은 고딕" charset="0"/>
                <a:ea typeface="맑은 고딕" charset="0"/>
              </a:rPr>
              <a:t>2018-05-28</a:t>
            </a:fld>
            <a:endParaRPr lang="ko-KR" altLang="en-US" sz="1200" b="0" cap="none" dirty="0" smtClean="0">
              <a:solidFill>
                <a:schemeClr val="tx1">
                  <a:tint val="75000"/>
                </a:scheme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바닥글 개체 틀 4"/>
          <p:cNvSpPr txBox="1">
            <a:spLocks noGrp="1"/>
          </p:cNvSpPr>
          <p:nvPr>
            <p:ph type="ftr"/>
          </p:nvPr>
        </p:nvSpPr>
        <p:spPr>
          <a:xfrm>
            <a:off x="4165600" y="6356350"/>
            <a:ext cx="38614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200" b="0" cap="none" dirty="0" smtClean="0">
              <a:solidFill>
                <a:schemeClr val="tx1">
                  <a:tint val="75000"/>
                </a:scheme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6" name="슬라이드 번호 개체 틀 5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54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cap="none" dirty="0" smtClean="0">
                <a:solidFill>
                  <a:schemeClr val="tx1">
                    <a:tint val="75000"/>
                  </a:schemeClr>
                </a:solidFill>
                <a:latin typeface="맑은 고딕" charset="0"/>
                <a:ea typeface="맑은 고딕" charset="0"/>
              </a:rPr>
              <a:t>‹#›</a:t>
            </a:fld>
            <a:endParaRPr lang="ko-KR" altLang="en-US" sz="1200" b="0" cap="none" dirty="0" smtClean="0">
              <a:solidFill>
                <a:schemeClr val="tx1">
                  <a:tint val="75000"/>
                </a:schemeClr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609600" y="274955"/>
            <a:ext cx="109734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b="0" cap="none" dirty="0" smtClean="0">
                <a:latin typeface="맑은 고딕" charset="0"/>
                <a:ea typeface="맑은 고딕" charset="0"/>
              </a:rPr>
              <a:t>마스터 제목 스타일 편집</a:t>
            </a:r>
            <a:endParaRPr lang="ko-KR" altLang="en-US" sz="4400" b="0" cap="none" dirty="0" smtClean="0">
              <a:latin typeface="맑은 고딕" charset="0"/>
              <a:ea typeface="맑은 고딕" charset="0"/>
            </a:endParaRPr>
          </a:p>
        </p:txBody>
      </p:sp>
      <p:sp>
        <p:nvSpPr>
          <p:cNvPr id="3" name="내용 개체 틀 2"/>
          <p:cNvSpPr txBox="1">
            <a:spLocks noGrp="1"/>
          </p:cNvSpPr>
          <p:nvPr>
            <p:ph/>
          </p:nvPr>
        </p:nvSpPr>
        <p:spPr>
          <a:xfrm>
            <a:off x="609600" y="1600200"/>
            <a:ext cx="10973435" cy="45269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342900" indent="-342900" algn="l" defTabSz="91440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3200" b="0" cap="none" dirty="0" smtClean="0">
                <a:latin typeface="맑은 고딕" charset="0"/>
                <a:ea typeface="맑은 고딕" charset="0"/>
              </a:rPr>
              <a:t>마스터 텍스트 스타일을 편집합니다</a:t>
            </a:r>
            <a:endParaRPr lang="ko-KR" altLang="en-US" sz="3200" b="0" cap="none" dirty="0" smtClean="0">
              <a:latin typeface="맑은 고딕" charset="0"/>
              <a:ea typeface="맑은 고딕" charset="0"/>
            </a:endParaRPr>
          </a:p>
          <a:p>
            <a:pPr marL="742950" indent="-28575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800" b="0" cap="none" dirty="0" smtClean="0">
                <a:latin typeface="맑은 고딕" charset="0"/>
                <a:ea typeface="맑은 고딕" charset="0"/>
              </a:rPr>
              <a:t>둘째 수준</a:t>
            </a:r>
            <a:endParaRPr lang="ko-KR" altLang="en-US" sz="2800" b="0" cap="none" dirty="0" smtClean="0">
              <a:latin typeface="맑은 고딕" charset="0"/>
              <a:ea typeface="맑은 고딕" charset="0"/>
            </a:endParaRPr>
          </a:p>
          <a:p>
            <a:pPr marL="1143000" indent="-22860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400" b="0" cap="none" dirty="0" smtClean="0">
                <a:latin typeface="맑은 고딕" charset="0"/>
                <a:ea typeface="맑은 고딕" charset="0"/>
              </a:rPr>
              <a:t>셋째 수준</a:t>
            </a:r>
            <a:endParaRPr lang="ko-KR" altLang="en-US" sz="2400" b="0" cap="none" dirty="0" smtClean="0">
              <a:latin typeface="맑은 고딕" charset="0"/>
              <a:ea typeface="맑은 고딕" charset="0"/>
            </a:endParaRPr>
          </a:p>
          <a:p>
            <a:pPr marL="1600200" indent="-22860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000" b="0" cap="none" dirty="0" smtClean="0">
                <a:latin typeface="맑은 고딕" charset="0"/>
                <a:ea typeface="맑은 고딕" charset="0"/>
              </a:rPr>
              <a:t>넷째 수준</a:t>
            </a:r>
            <a:endParaRPr lang="ko-KR" altLang="en-US" sz="2000" b="0" cap="none" dirty="0" smtClean="0">
              <a:latin typeface="맑은 고딕" charset="0"/>
              <a:ea typeface="맑은 고딕" charset="0"/>
            </a:endParaRPr>
          </a:p>
          <a:p>
            <a:pPr marL="2057400" indent="-22860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000" b="0" cap="none" dirty="0" smtClean="0">
                <a:latin typeface="맑은 고딕" charset="0"/>
                <a:ea typeface="맑은 고딕" charset="0"/>
              </a:rPr>
              <a:t>다섯째 수준</a:t>
            </a:r>
            <a:endParaRPr lang="ko-KR" altLang="en-US" sz="2000" b="0" cap="none" dirty="0" smtClean="0">
              <a:latin typeface="맑은 고딕" charset="0"/>
              <a:ea typeface="맑은 고딕" charset="0"/>
            </a:endParaRPr>
          </a:p>
        </p:txBody>
      </p:sp>
      <p:sp>
        <p:nvSpPr>
          <p:cNvPr id="4" name="날짜 개체 틀 3"/>
          <p:cNvSpPr txBox="1">
            <a:spLocks noGrp="1"/>
          </p:cNvSpPr>
          <p:nvPr>
            <p:ph type="dt"/>
          </p:nvPr>
        </p:nvSpPr>
        <p:spPr>
          <a:xfrm>
            <a:off x="609600" y="6356350"/>
            <a:ext cx="28454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b="0" cap="none" dirty="0" smtClean="0">
                <a:solidFill>
                  <a:schemeClr val="tx1">
                    <a:tint val="75000"/>
                  </a:schemeClr>
                </a:solidFill>
                <a:latin typeface="맑은 고딕" charset="0"/>
                <a:ea typeface="맑은 고딕" charset="0"/>
              </a:rPr>
              <a:t>2018-05-28</a:t>
            </a:fld>
            <a:endParaRPr lang="ko-KR" altLang="en-US" sz="1200" b="0" cap="none" dirty="0" smtClean="0">
              <a:solidFill>
                <a:schemeClr val="tx1">
                  <a:tint val="75000"/>
                </a:scheme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바닥글 개체 틀 4"/>
          <p:cNvSpPr txBox="1">
            <a:spLocks noGrp="1"/>
          </p:cNvSpPr>
          <p:nvPr>
            <p:ph type="ftr"/>
          </p:nvPr>
        </p:nvSpPr>
        <p:spPr>
          <a:xfrm>
            <a:off x="4165600" y="6356350"/>
            <a:ext cx="38614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200" b="0" cap="none" dirty="0" smtClean="0">
              <a:solidFill>
                <a:schemeClr val="tx1">
                  <a:tint val="75000"/>
                </a:scheme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6" name="슬라이드 번호 개체 틀 5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54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cap="none" dirty="0" smtClean="0">
                <a:solidFill>
                  <a:schemeClr val="tx1">
                    <a:tint val="75000"/>
                  </a:schemeClr>
                </a:solidFill>
                <a:latin typeface="맑은 고딕" charset="0"/>
                <a:ea typeface="맑은 고딕" charset="0"/>
              </a:rPr>
              <a:t>‹#›</a:t>
            </a:fld>
            <a:endParaRPr lang="ko-KR" altLang="en-US" sz="1200" b="0" cap="none" dirty="0" smtClean="0">
              <a:solidFill>
                <a:schemeClr val="tx1">
                  <a:tint val="75000"/>
                </a:schemeClr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963295" y="4406900"/>
            <a:ext cx="10363835" cy="136207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000" b="1" cap="all" dirty="0" smtClean="0">
                <a:latin typeface="맑은 고딕" charset="0"/>
                <a:ea typeface="맑은 고딕" charset="0"/>
              </a:rPr>
              <a:t>마스터 제목 스타일 편집</a:t>
            </a:r>
            <a:endParaRPr lang="ko-KR" altLang="en-US" sz="4000" b="1" cap="all" dirty="0" smtClean="0">
              <a:latin typeface="맑은 고딕" charset="0"/>
              <a:ea typeface="맑은 고딕" charset="0"/>
            </a:endParaRPr>
          </a:p>
        </p:txBody>
      </p:sp>
      <p:sp>
        <p:nvSpPr>
          <p:cNvPr id="3" name="텍스트 개체 틀 2"/>
          <p:cNvSpPr txBox="1">
            <a:spLocks noGrp="1"/>
          </p:cNvSpPr>
          <p:nvPr>
            <p:ph type="body"/>
          </p:nvPr>
        </p:nvSpPr>
        <p:spPr>
          <a:xfrm>
            <a:off x="963295" y="2907030"/>
            <a:ext cx="10363835" cy="150050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en-US" altLang="ko-KR" sz="2000" b="0" cap="none" dirty="0" smtClean="0">
                <a:solidFill>
                  <a:schemeClr val="tx1">
                    <a:tint val="75000"/>
                  </a:schemeClr>
                </a:solidFill>
                <a:latin typeface="맑은 고딕" charset="0"/>
                <a:ea typeface="맑은 고딕" charset="0"/>
              </a:rPr>
              <a:t>마스터 텍스트 스타일을 편집합니다</a:t>
            </a:r>
            <a:endParaRPr lang="ko-KR" altLang="en-US" sz="2000" b="0" cap="none" dirty="0" smtClean="0">
              <a:solidFill>
                <a:schemeClr val="tx1">
                  <a:tint val="75000"/>
                </a:scheme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4" name="날짜 개체 틀 3"/>
          <p:cNvSpPr txBox="1">
            <a:spLocks noGrp="1"/>
          </p:cNvSpPr>
          <p:nvPr>
            <p:ph type="dt"/>
          </p:nvPr>
        </p:nvSpPr>
        <p:spPr>
          <a:xfrm>
            <a:off x="609600" y="6356350"/>
            <a:ext cx="28454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b="0" cap="none" dirty="0" smtClean="0">
                <a:solidFill>
                  <a:schemeClr val="tx1">
                    <a:tint val="75000"/>
                  </a:schemeClr>
                </a:solidFill>
                <a:latin typeface="맑은 고딕" charset="0"/>
                <a:ea typeface="맑은 고딕" charset="0"/>
              </a:rPr>
              <a:t>2018-05-28</a:t>
            </a:fld>
            <a:endParaRPr lang="ko-KR" altLang="en-US" sz="1200" b="0" cap="none" dirty="0" smtClean="0">
              <a:solidFill>
                <a:schemeClr val="tx1">
                  <a:tint val="75000"/>
                </a:scheme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바닥글 개체 틀 4"/>
          <p:cNvSpPr txBox="1">
            <a:spLocks noGrp="1"/>
          </p:cNvSpPr>
          <p:nvPr>
            <p:ph type="ftr"/>
          </p:nvPr>
        </p:nvSpPr>
        <p:spPr>
          <a:xfrm>
            <a:off x="4165600" y="6356350"/>
            <a:ext cx="38614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200" b="0" cap="none" dirty="0" smtClean="0">
              <a:solidFill>
                <a:schemeClr val="tx1">
                  <a:tint val="75000"/>
                </a:scheme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6" name="슬라이드 번호 개체 틀 5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54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cap="none" dirty="0" smtClean="0">
                <a:solidFill>
                  <a:schemeClr val="tx1">
                    <a:tint val="75000"/>
                  </a:schemeClr>
                </a:solidFill>
                <a:latin typeface="맑은 고딕" charset="0"/>
                <a:ea typeface="맑은 고딕" charset="0"/>
              </a:rPr>
              <a:t>‹#›</a:t>
            </a:fld>
            <a:endParaRPr lang="ko-KR" altLang="en-US" sz="1200" b="0" cap="none" dirty="0" smtClean="0">
              <a:solidFill>
                <a:schemeClr val="tx1">
                  <a:tint val="75000"/>
                </a:schemeClr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609600" y="274955"/>
            <a:ext cx="109734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b="0" cap="none" dirty="0" smtClean="0">
                <a:latin typeface="맑은 고딕" charset="0"/>
                <a:ea typeface="맑은 고딕" charset="0"/>
              </a:rPr>
              <a:t>마스터 제목 스타일 편집</a:t>
            </a:r>
            <a:endParaRPr lang="ko-KR" altLang="en-US" sz="4400" b="0" cap="none" dirty="0" smtClean="0">
              <a:latin typeface="맑은 고딕" charset="0"/>
              <a:ea typeface="맑은 고딕" charset="0"/>
            </a:endParaRPr>
          </a:p>
        </p:txBody>
      </p:sp>
      <p:sp>
        <p:nvSpPr>
          <p:cNvPr id="3" name="내용 개체 틀 2"/>
          <p:cNvSpPr txBox="1">
            <a:spLocks noGrp="1"/>
          </p:cNvSpPr>
          <p:nvPr>
            <p:ph/>
          </p:nvPr>
        </p:nvSpPr>
        <p:spPr>
          <a:xfrm>
            <a:off x="609600" y="1600200"/>
            <a:ext cx="5385435" cy="45269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342900" indent="-34290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800" b="0" cap="none" dirty="0" smtClean="0">
                <a:latin typeface="맑은 고딕" charset="0"/>
                <a:ea typeface="맑은 고딕" charset="0"/>
              </a:rPr>
              <a:t>마스터 텍스트 스타일을 편집합니다</a:t>
            </a:r>
            <a:endParaRPr lang="ko-KR" altLang="en-US" sz="2800" b="0" cap="none" dirty="0" smtClean="0">
              <a:latin typeface="맑은 고딕" charset="0"/>
              <a:ea typeface="맑은 고딕" charset="0"/>
            </a:endParaRPr>
          </a:p>
          <a:p>
            <a:pPr marL="742950" indent="-28575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400" b="0" cap="none" dirty="0" smtClean="0">
                <a:latin typeface="맑은 고딕" charset="0"/>
                <a:ea typeface="맑은 고딕" charset="0"/>
              </a:rPr>
              <a:t>둘째 수준</a:t>
            </a:r>
            <a:endParaRPr lang="ko-KR" altLang="en-US" sz="2400" b="0" cap="none" dirty="0" smtClean="0">
              <a:latin typeface="맑은 고딕" charset="0"/>
              <a:ea typeface="맑은 고딕" charset="0"/>
            </a:endParaRPr>
          </a:p>
          <a:p>
            <a:pPr marL="1143000" indent="-22860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000" b="0" cap="none" dirty="0" smtClean="0">
                <a:latin typeface="맑은 고딕" charset="0"/>
                <a:ea typeface="맑은 고딕" charset="0"/>
              </a:rPr>
              <a:t>셋째 수준</a:t>
            </a:r>
            <a:endParaRPr lang="ko-KR" altLang="en-US" sz="2000" b="0" cap="none" dirty="0" smtClean="0">
              <a:latin typeface="맑은 고딕" charset="0"/>
              <a:ea typeface="맑은 고딕" charset="0"/>
            </a:endParaRPr>
          </a:p>
          <a:p>
            <a:pPr marL="1600200" indent="-228600" algn="l" defTabSz="914400" fontAlgn="auto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1800" b="0" cap="none" dirty="0" smtClean="0">
                <a:latin typeface="맑은 고딕" charset="0"/>
                <a:ea typeface="맑은 고딕" charset="0"/>
              </a:rPr>
              <a:t>넷째 수준</a:t>
            </a:r>
            <a:endParaRPr lang="ko-KR" altLang="en-US" sz="1800" b="0" cap="none" dirty="0" smtClean="0">
              <a:latin typeface="맑은 고딕" charset="0"/>
              <a:ea typeface="맑은 고딕" charset="0"/>
            </a:endParaRPr>
          </a:p>
          <a:p>
            <a:pPr marL="2057400" indent="-228600" algn="l" defTabSz="914400" fontAlgn="auto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1800" b="0" cap="none" dirty="0" smtClean="0">
                <a:latin typeface="맑은 고딕" charset="0"/>
                <a:ea typeface="맑은 고딕" charset="0"/>
              </a:rPr>
              <a:t>다섯째 수준</a:t>
            </a:r>
            <a:endParaRPr lang="ko-KR" altLang="en-US" sz="1800" b="0" cap="none" dirty="0" smtClean="0">
              <a:latin typeface="맑은 고딕" charset="0"/>
              <a:ea typeface="맑은 고딕" charset="0"/>
            </a:endParaRPr>
          </a:p>
        </p:txBody>
      </p:sp>
      <p:sp>
        <p:nvSpPr>
          <p:cNvPr id="4" name="내용 개체 틀 3"/>
          <p:cNvSpPr txBox="1">
            <a:spLocks noGrp="1"/>
          </p:cNvSpPr>
          <p:nvPr>
            <p:ph/>
          </p:nvPr>
        </p:nvSpPr>
        <p:spPr>
          <a:xfrm>
            <a:off x="6197600" y="1600200"/>
            <a:ext cx="5385435" cy="452691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342900" indent="-34290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800" b="0" cap="none" dirty="0" smtClean="0">
                <a:latin typeface="맑은 고딕" charset="0"/>
                <a:ea typeface="맑은 고딕" charset="0"/>
              </a:rPr>
              <a:t>마스터 텍스트 스타일을 편집합니다</a:t>
            </a:r>
            <a:endParaRPr lang="ko-KR" altLang="en-US" sz="2800" b="0" cap="none" dirty="0" smtClean="0">
              <a:latin typeface="맑은 고딕" charset="0"/>
              <a:ea typeface="맑은 고딕" charset="0"/>
            </a:endParaRPr>
          </a:p>
          <a:p>
            <a:pPr marL="742950" indent="-28575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400" b="0" cap="none" dirty="0" smtClean="0">
                <a:latin typeface="맑은 고딕" charset="0"/>
                <a:ea typeface="맑은 고딕" charset="0"/>
              </a:rPr>
              <a:t>둘째 수준</a:t>
            </a:r>
            <a:endParaRPr lang="ko-KR" altLang="en-US" sz="2400" b="0" cap="none" dirty="0" smtClean="0">
              <a:latin typeface="맑은 고딕" charset="0"/>
              <a:ea typeface="맑은 고딕" charset="0"/>
            </a:endParaRPr>
          </a:p>
          <a:p>
            <a:pPr marL="1143000" indent="-22860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000" b="0" cap="none" dirty="0" smtClean="0">
                <a:latin typeface="맑은 고딕" charset="0"/>
                <a:ea typeface="맑은 고딕" charset="0"/>
              </a:rPr>
              <a:t>셋째 수준</a:t>
            </a:r>
            <a:endParaRPr lang="ko-KR" altLang="en-US" sz="2000" b="0" cap="none" dirty="0" smtClean="0">
              <a:latin typeface="맑은 고딕" charset="0"/>
              <a:ea typeface="맑은 고딕" charset="0"/>
            </a:endParaRPr>
          </a:p>
          <a:p>
            <a:pPr marL="1600200" indent="-228600" algn="l" defTabSz="914400" fontAlgn="auto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1800" b="0" cap="none" dirty="0" smtClean="0">
                <a:latin typeface="맑은 고딕" charset="0"/>
                <a:ea typeface="맑은 고딕" charset="0"/>
              </a:rPr>
              <a:t>넷째 수준</a:t>
            </a:r>
            <a:endParaRPr lang="ko-KR" altLang="en-US" sz="1800" b="0" cap="none" dirty="0" smtClean="0">
              <a:latin typeface="맑은 고딕" charset="0"/>
              <a:ea typeface="맑은 고딕" charset="0"/>
            </a:endParaRPr>
          </a:p>
          <a:p>
            <a:pPr marL="2057400" indent="-228600" algn="l" defTabSz="914400" fontAlgn="auto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1800" b="0" cap="none" dirty="0" smtClean="0">
                <a:latin typeface="맑은 고딕" charset="0"/>
                <a:ea typeface="맑은 고딕" charset="0"/>
              </a:rPr>
              <a:t>다섯째 수준</a:t>
            </a:r>
            <a:endParaRPr lang="ko-KR" altLang="en-US" sz="1800" b="0" cap="none" dirty="0" smtClean="0">
              <a:latin typeface="맑은 고딕" charset="0"/>
              <a:ea typeface="맑은 고딕" charset="0"/>
            </a:endParaRPr>
          </a:p>
        </p:txBody>
      </p:sp>
      <p:sp>
        <p:nvSpPr>
          <p:cNvPr id="5" name="날짜 개체 틀 4"/>
          <p:cNvSpPr txBox="1">
            <a:spLocks noGrp="1"/>
          </p:cNvSpPr>
          <p:nvPr>
            <p:ph type="dt"/>
          </p:nvPr>
        </p:nvSpPr>
        <p:spPr>
          <a:xfrm>
            <a:off x="609600" y="6356350"/>
            <a:ext cx="28454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b="0" cap="none" dirty="0" smtClean="0">
                <a:solidFill>
                  <a:schemeClr val="tx1">
                    <a:tint val="75000"/>
                  </a:schemeClr>
                </a:solidFill>
                <a:latin typeface="맑은 고딕" charset="0"/>
                <a:ea typeface="맑은 고딕" charset="0"/>
              </a:rPr>
              <a:t>2018-05-28</a:t>
            </a:fld>
            <a:endParaRPr lang="ko-KR" altLang="en-US" sz="1200" b="0" cap="none" dirty="0" smtClean="0">
              <a:solidFill>
                <a:schemeClr val="tx1">
                  <a:tint val="75000"/>
                </a:scheme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6" name="바닥글 개체 틀 5"/>
          <p:cNvSpPr txBox="1">
            <a:spLocks noGrp="1"/>
          </p:cNvSpPr>
          <p:nvPr>
            <p:ph type="ftr"/>
          </p:nvPr>
        </p:nvSpPr>
        <p:spPr>
          <a:xfrm>
            <a:off x="4165600" y="6356350"/>
            <a:ext cx="38614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200" b="0" cap="none" dirty="0" smtClean="0">
              <a:solidFill>
                <a:schemeClr val="tx1">
                  <a:tint val="75000"/>
                </a:scheme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7" name="슬라이드 번호 개체 틀 6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54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cap="none" dirty="0" smtClean="0">
                <a:solidFill>
                  <a:schemeClr val="tx1">
                    <a:tint val="75000"/>
                  </a:schemeClr>
                </a:solidFill>
                <a:latin typeface="맑은 고딕" charset="0"/>
                <a:ea typeface="맑은 고딕" charset="0"/>
              </a:rPr>
              <a:t>‹#›</a:t>
            </a:fld>
            <a:endParaRPr lang="ko-KR" altLang="en-US" sz="1200" b="0" cap="none" dirty="0" smtClean="0">
              <a:solidFill>
                <a:schemeClr val="tx1">
                  <a:tint val="75000"/>
                </a:schemeClr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609600" y="274955"/>
            <a:ext cx="109734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b="0" cap="none" dirty="0" smtClean="0">
                <a:latin typeface="맑은 고딕" charset="0"/>
                <a:ea typeface="맑은 고딕" charset="0"/>
              </a:rPr>
              <a:t>마스터 제목 스타일 편집</a:t>
            </a:r>
            <a:endParaRPr lang="ko-KR" altLang="en-US" sz="4400" b="0" cap="none" dirty="0" smtClean="0">
              <a:latin typeface="맑은 고딕" charset="0"/>
              <a:ea typeface="맑은 고딕" charset="0"/>
            </a:endParaRPr>
          </a:p>
        </p:txBody>
      </p:sp>
      <p:sp>
        <p:nvSpPr>
          <p:cNvPr id="3" name="텍스트 개체 틀 2"/>
          <p:cNvSpPr txBox="1">
            <a:spLocks noGrp="1"/>
          </p:cNvSpPr>
          <p:nvPr>
            <p:ph type="body"/>
          </p:nvPr>
        </p:nvSpPr>
        <p:spPr>
          <a:xfrm>
            <a:off x="608965" y="1535430"/>
            <a:ext cx="5387975" cy="63944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b="1" cap="none" dirty="0" smtClean="0">
                <a:latin typeface="맑은 고딕" charset="0"/>
                <a:ea typeface="맑은 고딕" charset="0"/>
              </a:rPr>
              <a:t>마스터 텍스트 스타일을 편집합니다</a:t>
            </a:r>
            <a:endParaRPr lang="ko-KR" altLang="en-US" sz="2400" b="1" cap="none" dirty="0" smtClean="0">
              <a:latin typeface="맑은 고딕" charset="0"/>
              <a:ea typeface="맑은 고딕" charset="0"/>
            </a:endParaRPr>
          </a:p>
        </p:txBody>
      </p:sp>
      <p:sp>
        <p:nvSpPr>
          <p:cNvPr id="4" name="내용 개체 틀 3"/>
          <p:cNvSpPr txBox="1">
            <a:spLocks noGrp="1"/>
          </p:cNvSpPr>
          <p:nvPr>
            <p:ph/>
          </p:nvPr>
        </p:nvSpPr>
        <p:spPr>
          <a:xfrm>
            <a:off x="608965" y="2174875"/>
            <a:ext cx="5387975" cy="395160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342900" indent="-34290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ko-KR" sz="2400" b="0" cap="none" dirty="0" smtClean="0">
                <a:latin typeface="맑은 고딕" charset="0"/>
                <a:ea typeface="맑은 고딕" charset="0"/>
              </a:rPr>
              <a:t>마스터 텍스트 스타일을 편집합니다</a:t>
            </a:r>
            <a:endParaRPr lang="ko-KR" altLang="en-US" sz="2400" b="0" cap="none" dirty="0" smtClean="0">
              <a:latin typeface="맑은 고딕" charset="0"/>
              <a:ea typeface="맑은 고딕" charset="0"/>
            </a:endParaRPr>
          </a:p>
          <a:p>
            <a:pPr marL="742950" indent="-28575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</a:pPr>
            <a:r>
              <a:rPr lang="en-US" altLang="ko-KR" sz="2000" b="0" cap="none" dirty="0" smtClean="0">
                <a:latin typeface="맑은 고딕" charset="0"/>
                <a:ea typeface="맑은 고딕" charset="0"/>
              </a:rPr>
              <a:t>둘째 수준</a:t>
            </a:r>
            <a:endParaRPr lang="ko-KR" altLang="en-US" sz="2000" b="0" cap="none" dirty="0" smtClean="0">
              <a:latin typeface="맑은 고딕" charset="0"/>
              <a:ea typeface="맑은 고딕" charset="0"/>
            </a:endParaRPr>
          </a:p>
          <a:p>
            <a:pPr marL="1143000" indent="-228600" algn="l" defTabSz="914400" fontAlgn="auto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</a:pPr>
            <a:r>
              <a:rPr lang="en-US" altLang="ko-KR" sz="1800" b="0" cap="none" dirty="0" smtClean="0">
                <a:latin typeface="맑은 고딕" charset="0"/>
                <a:ea typeface="맑은 고딕" charset="0"/>
              </a:rPr>
              <a:t>셋째 수준</a:t>
            </a:r>
            <a:endParaRPr lang="ko-KR" altLang="en-US" sz="1800" b="0" cap="none" dirty="0" smtClean="0">
              <a:latin typeface="맑은 고딕" charset="0"/>
              <a:ea typeface="맑은 고딕" charset="0"/>
            </a:endParaRPr>
          </a:p>
          <a:p>
            <a:pPr marL="1600200" indent="-228600" algn="l" defTabSz="914400" fontAlgn="auto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</a:pPr>
            <a:r>
              <a:rPr lang="en-US" altLang="ko-KR" sz="1600" b="0" cap="none" dirty="0" smtClean="0">
                <a:latin typeface="맑은 고딕" charset="0"/>
                <a:ea typeface="맑은 고딕" charset="0"/>
              </a:rPr>
              <a:t>넷째 수준</a:t>
            </a:r>
            <a:endParaRPr lang="ko-KR" altLang="en-US" sz="1600" b="0" cap="none" dirty="0" smtClean="0">
              <a:latin typeface="맑은 고딕" charset="0"/>
              <a:ea typeface="맑은 고딕" charset="0"/>
            </a:endParaRPr>
          </a:p>
          <a:p>
            <a:pPr marL="2057400" indent="-228600" algn="l" defTabSz="914400" fontAlgn="auto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</a:pPr>
            <a:r>
              <a:rPr lang="en-US" altLang="ko-KR" sz="1600" b="0" cap="none" dirty="0" smtClean="0">
                <a:latin typeface="맑은 고딕" charset="0"/>
                <a:ea typeface="맑은 고딕" charset="0"/>
              </a:rPr>
              <a:t>다섯째 수준</a:t>
            </a:r>
            <a:endParaRPr lang="ko-KR" altLang="en-US" sz="1600" b="0" cap="none" dirty="0" smtClean="0">
              <a:latin typeface="맑은 고딕" charset="0"/>
              <a:ea typeface="맑은 고딕" charset="0"/>
            </a:endParaRPr>
          </a:p>
        </p:txBody>
      </p:sp>
      <p:sp>
        <p:nvSpPr>
          <p:cNvPr id="5" name="텍스트 개체 틀 4"/>
          <p:cNvSpPr txBox="1">
            <a:spLocks noGrp="1"/>
          </p:cNvSpPr>
          <p:nvPr>
            <p:ph type="body"/>
          </p:nvPr>
        </p:nvSpPr>
        <p:spPr>
          <a:xfrm>
            <a:off x="6193155" y="1535430"/>
            <a:ext cx="5389245" cy="63944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b="1" cap="none" dirty="0" smtClean="0">
                <a:latin typeface="맑은 고딕" charset="0"/>
                <a:ea typeface="맑은 고딕" charset="0"/>
              </a:rPr>
              <a:t>마스터 텍스트 스타일을 편집합니다</a:t>
            </a:r>
            <a:endParaRPr lang="ko-KR" altLang="en-US" sz="2400" b="1" cap="none" dirty="0" smtClean="0">
              <a:latin typeface="맑은 고딕" charset="0"/>
              <a:ea typeface="맑은 고딕" charset="0"/>
            </a:endParaRPr>
          </a:p>
        </p:txBody>
      </p:sp>
      <p:sp>
        <p:nvSpPr>
          <p:cNvPr id="6" name="내용 개체 틀 5"/>
          <p:cNvSpPr txBox="1">
            <a:spLocks noGrp="1"/>
          </p:cNvSpPr>
          <p:nvPr>
            <p:ph/>
          </p:nvPr>
        </p:nvSpPr>
        <p:spPr>
          <a:xfrm>
            <a:off x="6193155" y="2174875"/>
            <a:ext cx="5389245" cy="395160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342900" indent="-34290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ko-KR" sz="2400" b="0" cap="none" dirty="0" smtClean="0">
                <a:latin typeface="맑은 고딕" charset="0"/>
                <a:ea typeface="맑은 고딕" charset="0"/>
              </a:rPr>
              <a:t>마스터 텍스트 스타일을 편집합니다</a:t>
            </a:r>
            <a:endParaRPr lang="ko-KR" altLang="en-US" sz="2400" b="0" cap="none" dirty="0" smtClean="0">
              <a:latin typeface="맑은 고딕" charset="0"/>
              <a:ea typeface="맑은 고딕" charset="0"/>
            </a:endParaRPr>
          </a:p>
          <a:p>
            <a:pPr marL="742950" indent="-28575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</a:pPr>
            <a:r>
              <a:rPr lang="en-US" altLang="ko-KR" sz="2000" b="0" cap="none" dirty="0" smtClean="0">
                <a:latin typeface="맑은 고딕" charset="0"/>
                <a:ea typeface="맑은 고딕" charset="0"/>
              </a:rPr>
              <a:t>둘째 수준</a:t>
            </a:r>
            <a:endParaRPr lang="ko-KR" altLang="en-US" sz="2000" b="0" cap="none" dirty="0" smtClean="0">
              <a:latin typeface="맑은 고딕" charset="0"/>
              <a:ea typeface="맑은 고딕" charset="0"/>
            </a:endParaRPr>
          </a:p>
          <a:p>
            <a:pPr marL="1143000" indent="-228600" algn="l" defTabSz="914400" fontAlgn="auto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</a:pPr>
            <a:r>
              <a:rPr lang="en-US" altLang="ko-KR" sz="1800" b="0" cap="none" dirty="0" smtClean="0">
                <a:latin typeface="맑은 고딕" charset="0"/>
                <a:ea typeface="맑은 고딕" charset="0"/>
              </a:rPr>
              <a:t>셋째 수준</a:t>
            </a:r>
            <a:endParaRPr lang="ko-KR" altLang="en-US" sz="1800" b="0" cap="none" dirty="0" smtClean="0">
              <a:latin typeface="맑은 고딕" charset="0"/>
              <a:ea typeface="맑은 고딕" charset="0"/>
            </a:endParaRPr>
          </a:p>
          <a:p>
            <a:pPr marL="1600200" indent="-228600" algn="l" defTabSz="914400" fontAlgn="auto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</a:pPr>
            <a:r>
              <a:rPr lang="en-US" altLang="ko-KR" sz="1600" b="0" cap="none" dirty="0" smtClean="0">
                <a:latin typeface="맑은 고딕" charset="0"/>
                <a:ea typeface="맑은 고딕" charset="0"/>
              </a:rPr>
              <a:t>넷째 수준</a:t>
            </a:r>
            <a:endParaRPr lang="ko-KR" altLang="en-US" sz="1600" b="0" cap="none" dirty="0" smtClean="0">
              <a:latin typeface="맑은 고딕" charset="0"/>
              <a:ea typeface="맑은 고딕" charset="0"/>
            </a:endParaRPr>
          </a:p>
          <a:p>
            <a:pPr marL="2057400" indent="-228600" algn="l" defTabSz="914400" fontAlgn="auto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</a:pPr>
            <a:r>
              <a:rPr lang="en-US" altLang="ko-KR" sz="1600" b="0" cap="none" dirty="0" smtClean="0">
                <a:latin typeface="맑은 고딕" charset="0"/>
                <a:ea typeface="맑은 고딕" charset="0"/>
              </a:rPr>
              <a:t>다섯째 수준</a:t>
            </a:r>
            <a:endParaRPr lang="ko-KR" altLang="en-US" sz="1600" b="0" cap="none" dirty="0" smtClean="0">
              <a:latin typeface="맑은 고딕" charset="0"/>
              <a:ea typeface="맑은 고딕" charset="0"/>
            </a:endParaRPr>
          </a:p>
        </p:txBody>
      </p:sp>
      <p:sp>
        <p:nvSpPr>
          <p:cNvPr id="7" name="날짜 개체 틀 6"/>
          <p:cNvSpPr txBox="1">
            <a:spLocks noGrp="1"/>
          </p:cNvSpPr>
          <p:nvPr>
            <p:ph type="dt"/>
          </p:nvPr>
        </p:nvSpPr>
        <p:spPr>
          <a:xfrm>
            <a:off x="609600" y="6356350"/>
            <a:ext cx="28454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b="0" cap="none" dirty="0" smtClean="0">
                <a:solidFill>
                  <a:schemeClr val="tx1">
                    <a:tint val="75000"/>
                  </a:schemeClr>
                </a:solidFill>
                <a:latin typeface="맑은 고딕" charset="0"/>
                <a:ea typeface="맑은 고딕" charset="0"/>
              </a:rPr>
              <a:t>2018-05-28</a:t>
            </a:fld>
            <a:endParaRPr lang="ko-KR" altLang="en-US" sz="1200" b="0" cap="none" dirty="0" smtClean="0">
              <a:solidFill>
                <a:schemeClr val="tx1">
                  <a:tint val="75000"/>
                </a:scheme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8" name="바닥글 개체 틀 7"/>
          <p:cNvSpPr txBox="1">
            <a:spLocks noGrp="1"/>
          </p:cNvSpPr>
          <p:nvPr>
            <p:ph type="ftr"/>
          </p:nvPr>
        </p:nvSpPr>
        <p:spPr>
          <a:xfrm>
            <a:off x="4165600" y="6356350"/>
            <a:ext cx="38614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200" b="0" cap="none" dirty="0" smtClean="0">
              <a:solidFill>
                <a:schemeClr val="tx1">
                  <a:tint val="75000"/>
                </a:scheme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9" name="슬라이드 번호 개체 틀 8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54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cap="none" dirty="0" smtClean="0">
                <a:solidFill>
                  <a:schemeClr val="tx1">
                    <a:tint val="75000"/>
                  </a:schemeClr>
                </a:solidFill>
                <a:latin typeface="맑은 고딕" charset="0"/>
                <a:ea typeface="맑은 고딕" charset="0"/>
              </a:rPr>
              <a:t>‹#›</a:t>
            </a:fld>
            <a:endParaRPr lang="ko-KR" altLang="en-US" sz="1200" b="0" cap="none" dirty="0" smtClean="0">
              <a:solidFill>
                <a:schemeClr val="tx1">
                  <a:tint val="75000"/>
                </a:schemeClr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609600" y="274955"/>
            <a:ext cx="109734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b="0" cap="none" dirty="0" smtClean="0">
                <a:latin typeface="맑은 고딕" charset="0"/>
                <a:ea typeface="맑은 고딕" charset="0"/>
              </a:rPr>
              <a:t>마스터 제목 스타일 편집</a:t>
            </a:r>
            <a:endParaRPr lang="ko-KR" altLang="en-US" sz="4400" b="0" cap="none" dirty="0" smtClean="0">
              <a:latin typeface="맑은 고딕" charset="0"/>
              <a:ea typeface="맑은 고딕" charset="0"/>
            </a:endParaRPr>
          </a:p>
        </p:txBody>
      </p:sp>
      <p:sp>
        <p:nvSpPr>
          <p:cNvPr id="3" name="날짜 개체 틀 2"/>
          <p:cNvSpPr txBox="1">
            <a:spLocks noGrp="1"/>
          </p:cNvSpPr>
          <p:nvPr>
            <p:ph type="dt"/>
          </p:nvPr>
        </p:nvSpPr>
        <p:spPr>
          <a:xfrm>
            <a:off x="609600" y="6356350"/>
            <a:ext cx="28454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b="0" cap="none" dirty="0" smtClean="0">
                <a:solidFill>
                  <a:schemeClr val="tx1">
                    <a:tint val="75000"/>
                  </a:schemeClr>
                </a:solidFill>
                <a:latin typeface="맑은 고딕" charset="0"/>
                <a:ea typeface="맑은 고딕" charset="0"/>
              </a:rPr>
              <a:t>2018-05-28</a:t>
            </a:fld>
            <a:endParaRPr lang="ko-KR" altLang="en-US" sz="1200" b="0" cap="none" dirty="0" smtClean="0">
              <a:solidFill>
                <a:schemeClr val="tx1">
                  <a:tint val="75000"/>
                </a:scheme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4" name="바닥글 개체 틀 3"/>
          <p:cNvSpPr txBox="1">
            <a:spLocks noGrp="1"/>
          </p:cNvSpPr>
          <p:nvPr>
            <p:ph type="ftr"/>
          </p:nvPr>
        </p:nvSpPr>
        <p:spPr>
          <a:xfrm>
            <a:off x="4165600" y="6356350"/>
            <a:ext cx="38614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200" b="0" cap="none" dirty="0" smtClean="0">
              <a:solidFill>
                <a:schemeClr val="tx1">
                  <a:tint val="75000"/>
                </a:scheme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슬라이드 번호 개체 틀 4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54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cap="none" dirty="0" smtClean="0">
                <a:solidFill>
                  <a:schemeClr val="tx1">
                    <a:tint val="75000"/>
                  </a:schemeClr>
                </a:solidFill>
                <a:latin typeface="맑은 고딕" charset="0"/>
                <a:ea typeface="맑은 고딕" charset="0"/>
              </a:rPr>
              <a:t>‹#›</a:t>
            </a:fld>
            <a:endParaRPr lang="ko-KR" altLang="en-US" sz="1200" b="0" cap="none" dirty="0" smtClean="0">
              <a:solidFill>
                <a:schemeClr val="tx1">
                  <a:tint val="75000"/>
                </a:schemeClr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 txBox="1">
            <a:spLocks noGrp="1"/>
          </p:cNvSpPr>
          <p:nvPr>
            <p:ph type="dt"/>
          </p:nvPr>
        </p:nvSpPr>
        <p:spPr>
          <a:xfrm>
            <a:off x="609600" y="6356350"/>
            <a:ext cx="28454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b="0" cap="none" dirty="0" smtClean="0">
                <a:solidFill>
                  <a:schemeClr val="tx1">
                    <a:tint val="75000"/>
                  </a:schemeClr>
                </a:solidFill>
                <a:latin typeface="맑은 고딕" charset="0"/>
                <a:ea typeface="맑은 고딕" charset="0"/>
              </a:rPr>
              <a:t>2018-05-28</a:t>
            </a:fld>
            <a:endParaRPr lang="ko-KR" altLang="en-US" sz="1200" b="0" cap="none" dirty="0" smtClean="0">
              <a:solidFill>
                <a:schemeClr val="tx1">
                  <a:tint val="75000"/>
                </a:scheme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" name="바닥글 개체 틀 2"/>
          <p:cNvSpPr txBox="1">
            <a:spLocks noGrp="1"/>
          </p:cNvSpPr>
          <p:nvPr>
            <p:ph type="ftr"/>
          </p:nvPr>
        </p:nvSpPr>
        <p:spPr>
          <a:xfrm>
            <a:off x="4165600" y="6356350"/>
            <a:ext cx="38614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200" b="0" cap="none" dirty="0" smtClean="0">
              <a:solidFill>
                <a:schemeClr val="tx1">
                  <a:tint val="75000"/>
                </a:scheme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4" name="슬라이드 번호 개체 틀 3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54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cap="none" dirty="0" smtClean="0">
                <a:solidFill>
                  <a:schemeClr val="tx1">
                    <a:tint val="75000"/>
                  </a:schemeClr>
                </a:solidFill>
                <a:latin typeface="맑은 고딕" charset="0"/>
                <a:ea typeface="맑은 고딕" charset="0"/>
              </a:rPr>
              <a:t>‹#›</a:t>
            </a:fld>
            <a:endParaRPr lang="ko-KR" altLang="en-US" sz="1200" b="0" cap="none" dirty="0" smtClean="0">
              <a:solidFill>
                <a:schemeClr val="tx1">
                  <a:tint val="75000"/>
                </a:schemeClr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2B0AA-0559-4EBD-93FE-B84FF1CA7619}" type="datetimeFigureOut">
              <a:rPr lang="ko-KR" altLang="en-US" smtClean="0"/>
              <a:t>2018-05-28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8FB6C-4300-4EF3-AEA9-23A98D8A74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69813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4011295" cy="116268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b="1" cap="none" dirty="0" smtClean="0">
                <a:latin typeface="맑은 고딕" charset="0"/>
                <a:ea typeface="맑은 고딕" charset="0"/>
              </a:rPr>
              <a:t>마스터 제목 스타일 편집</a:t>
            </a:r>
            <a:endParaRPr lang="ko-KR" altLang="en-US" sz="2000" b="1" cap="none" dirty="0" smtClean="0">
              <a:latin typeface="맑은 고딕" charset="0"/>
              <a:ea typeface="맑은 고딕" charset="0"/>
            </a:endParaRPr>
          </a:p>
        </p:txBody>
      </p:sp>
      <p:sp>
        <p:nvSpPr>
          <p:cNvPr id="3" name="내용 개체 틀 2"/>
          <p:cNvSpPr txBox="1">
            <a:spLocks noGrp="1"/>
          </p:cNvSpPr>
          <p:nvPr>
            <p:ph/>
          </p:nvPr>
        </p:nvSpPr>
        <p:spPr>
          <a:xfrm>
            <a:off x="4766945" y="273050"/>
            <a:ext cx="6815455" cy="585406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342900" indent="-342900" algn="l" defTabSz="91440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3200" b="0" cap="none" dirty="0" smtClean="0">
                <a:latin typeface="맑은 고딕" charset="0"/>
                <a:ea typeface="맑은 고딕" charset="0"/>
              </a:rPr>
              <a:t>마스터 텍스트 스타일을 편집합니다</a:t>
            </a:r>
            <a:endParaRPr lang="ko-KR" altLang="en-US" sz="3200" b="0" cap="none" dirty="0" smtClean="0">
              <a:latin typeface="맑은 고딕" charset="0"/>
              <a:ea typeface="맑은 고딕" charset="0"/>
            </a:endParaRPr>
          </a:p>
          <a:p>
            <a:pPr marL="742950" indent="-28575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800" b="0" cap="none" dirty="0" smtClean="0">
                <a:latin typeface="맑은 고딕" charset="0"/>
                <a:ea typeface="맑은 고딕" charset="0"/>
              </a:rPr>
              <a:t>둘째 수준</a:t>
            </a:r>
            <a:endParaRPr lang="ko-KR" altLang="en-US" sz="2800" b="0" cap="none" dirty="0" smtClean="0">
              <a:latin typeface="맑은 고딕" charset="0"/>
              <a:ea typeface="맑은 고딕" charset="0"/>
            </a:endParaRPr>
          </a:p>
          <a:p>
            <a:pPr marL="1143000" indent="-22860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400" b="0" cap="none" dirty="0" smtClean="0">
                <a:latin typeface="맑은 고딕" charset="0"/>
                <a:ea typeface="맑은 고딕" charset="0"/>
              </a:rPr>
              <a:t>셋째 수준</a:t>
            </a:r>
            <a:endParaRPr lang="ko-KR" altLang="en-US" sz="2400" b="0" cap="none" dirty="0" smtClean="0">
              <a:latin typeface="맑은 고딕" charset="0"/>
              <a:ea typeface="맑은 고딕" charset="0"/>
            </a:endParaRPr>
          </a:p>
          <a:p>
            <a:pPr marL="1600200" indent="-22860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000" b="0" cap="none" dirty="0" smtClean="0">
                <a:latin typeface="맑은 고딕" charset="0"/>
                <a:ea typeface="맑은 고딕" charset="0"/>
              </a:rPr>
              <a:t>넷째 수준</a:t>
            </a:r>
            <a:endParaRPr lang="ko-KR" altLang="en-US" sz="2000" b="0" cap="none" dirty="0" smtClean="0">
              <a:latin typeface="맑은 고딕" charset="0"/>
              <a:ea typeface="맑은 고딕" charset="0"/>
            </a:endParaRPr>
          </a:p>
          <a:p>
            <a:pPr marL="2057400" indent="-22860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000" b="0" cap="none" dirty="0" smtClean="0">
                <a:latin typeface="맑은 고딕" charset="0"/>
                <a:ea typeface="맑은 고딕" charset="0"/>
              </a:rPr>
              <a:t>다섯째 수준</a:t>
            </a:r>
            <a:endParaRPr lang="ko-KR" altLang="en-US" sz="2000" b="0" cap="none" dirty="0" smtClean="0">
              <a:latin typeface="맑은 고딕" charset="0"/>
              <a:ea typeface="맑은 고딕" charset="0"/>
            </a:endParaRPr>
          </a:p>
        </p:txBody>
      </p:sp>
      <p:sp>
        <p:nvSpPr>
          <p:cNvPr id="4" name="텍스트 개체 틀 3"/>
          <p:cNvSpPr txBox="1">
            <a:spLocks noGrp="1"/>
          </p:cNvSpPr>
          <p:nvPr>
            <p:ph type="body"/>
          </p:nvPr>
        </p:nvSpPr>
        <p:spPr>
          <a:xfrm>
            <a:off x="609600" y="1435100"/>
            <a:ext cx="4011295" cy="46920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Tx/>
              <a:buNone/>
            </a:pPr>
            <a:r>
              <a:rPr lang="en-US" altLang="ko-KR" sz="1400" b="0" cap="none" dirty="0" smtClean="0">
                <a:latin typeface="맑은 고딕" charset="0"/>
                <a:ea typeface="맑은 고딕" charset="0"/>
              </a:rPr>
              <a:t>마스터 텍스트 스타일을 편집합니다</a:t>
            </a:r>
            <a:endParaRPr lang="ko-KR" altLang="en-US" sz="1400" b="0" cap="none" dirty="0" smtClean="0">
              <a:latin typeface="맑은 고딕" charset="0"/>
              <a:ea typeface="맑은 고딕" charset="0"/>
            </a:endParaRPr>
          </a:p>
        </p:txBody>
      </p:sp>
      <p:sp>
        <p:nvSpPr>
          <p:cNvPr id="5" name="날짜 개체 틀 4"/>
          <p:cNvSpPr txBox="1">
            <a:spLocks noGrp="1"/>
          </p:cNvSpPr>
          <p:nvPr>
            <p:ph type="dt"/>
          </p:nvPr>
        </p:nvSpPr>
        <p:spPr>
          <a:xfrm>
            <a:off x="609600" y="6356350"/>
            <a:ext cx="28454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b="0" cap="none" dirty="0" smtClean="0">
                <a:solidFill>
                  <a:schemeClr val="tx1">
                    <a:tint val="75000"/>
                  </a:schemeClr>
                </a:solidFill>
                <a:latin typeface="맑은 고딕" charset="0"/>
                <a:ea typeface="맑은 고딕" charset="0"/>
              </a:rPr>
              <a:t>2018-05-28</a:t>
            </a:fld>
            <a:endParaRPr lang="ko-KR" altLang="en-US" sz="1200" b="0" cap="none" dirty="0" smtClean="0">
              <a:solidFill>
                <a:schemeClr val="tx1">
                  <a:tint val="75000"/>
                </a:scheme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6" name="바닥글 개체 틀 5"/>
          <p:cNvSpPr txBox="1">
            <a:spLocks noGrp="1"/>
          </p:cNvSpPr>
          <p:nvPr>
            <p:ph type="ftr"/>
          </p:nvPr>
        </p:nvSpPr>
        <p:spPr>
          <a:xfrm>
            <a:off x="4165600" y="6356350"/>
            <a:ext cx="38614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200" b="0" cap="none" dirty="0" smtClean="0">
              <a:solidFill>
                <a:schemeClr val="tx1">
                  <a:tint val="75000"/>
                </a:scheme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7" name="슬라이드 번호 개체 틀 6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54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cap="none" dirty="0" smtClean="0">
                <a:solidFill>
                  <a:schemeClr val="tx1">
                    <a:tint val="75000"/>
                  </a:schemeClr>
                </a:solidFill>
                <a:latin typeface="맑은 고딕" charset="0"/>
                <a:ea typeface="맑은 고딕" charset="0"/>
              </a:rPr>
              <a:t>‹#›</a:t>
            </a:fld>
            <a:endParaRPr lang="ko-KR" altLang="en-US" sz="1200" b="0" cap="none" dirty="0" smtClean="0">
              <a:solidFill>
                <a:schemeClr val="tx1">
                  <a:tint val="75000"/>
                </a:schemeClr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2390140" y="4800600"/>
            <a:ext cx="7315835" cy="56705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b="1" cap="none" dirty="0" smtClean="0">
                <a:latin typeface="맑은 고딕" charset="0"/>
                <a:ea typeface="맑은 고딕" charset="0"/>
              </a:rPr>
              <a:t>마스터 제목 스타일 편집</a:t>
            </a:r>
            <a:endParaRPr lang="ko-KR" altLang="en-US" sz="2000" b="1" cap="none" dirty="0" smtClean="0">
              <a:latin typeface="맑은 고딕" charset="0"/>
              <a:ea typeface="맑은 고딕" charset="0"/>
            </a:endParaRPr>
          </a:p>
        </p:txBody>
      </p:sp>
      <p:sp>
        <p:nvSpPr>
          <p:cNvPr id="3" name="그림 개체 틀 2"/>
          <p:cNvSpPr txBox="1">
            <a:spLocks noGrp="1"/>
          </p:cNvSpPr>
          <p:nvPr>
            <p:ph type="pic"/>
          </p:nvPr>
        </p:nvSpPr>
        <p:spPr>
          <a:xfrm>
            <a:off x="2390140" y="612775"/>
            <a:ext cx="7315835" cy="411543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endParaRPr lang="ko-KR" altLang="en-US" sz="2000" b="0" cap="none" dirty="0" smtClean="0">
              <a:latin typeface="맑은 고딕" charset="0"/>
              <a:ea typeface="맑은 고딕" charset="0"/>
            </a:endParaRPr>
          </a:p>
        </p:txBody>
      </p:sp>
      <p:sp>
        <p:nvSpPr>
          <p:cNvPr id="4" name="텍스트 개체 틀 3"/>
          <p:cNvSpPr txBox="1">
            <a:spLocks noGrp="1"/>
          </p:cNvSpPr>
          <p:nvPr>
            <p:ph type="body"/>
          </p:nvPr>
        </p:nvSpPr>
        <p:spPr>
          <a:xfrm>
            <a:off x="2390140" y="5367655"/>
            <a:ext cx="7315835" cy="80454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Tx/>
              <a:buNone/>
            </a:pPr>
            <a:r>
              <a:rPr lang="en-US" altLang="ko-KR" sz="1400" b="0" cap="none" dirty="0" smtClean="0">
                <a:latin typeface="맑은 고딕" charset="0"/>
                <a:ea typeface="맑은 고딕" charset="0"/>
              </a:rPr>
              <a:t>마스터 텍스트 스타일을 편집합니다</a:t>
            </a:r>
            <a:endParaRPr lang="ko-KR" altLang="en-US" sz="1400" b="0" cap="none" dirty="0" smtClean="0">
              <a:latin typeface="맑은 고딕" charset="0"/>
              <a:ea typeface="맑은 고딕" charset="0"/>
            </a:endParaRPr>
          </a:p>
        </p:txBody>
      </p:sp>
      <p:sp>
        <p:nvSpPr>
          <p:cNvPr id="5" name="날짜 개체 틀 4"/>
          <p:cNvSpPr txBox="1">
            <a:spLocks noGrp="1"/>
          </p:cNvSpPr>
          <p:nvPr>
            <p:ph type="dt"/>
          </p:nvPr>
        </p:nvSpPr>
        <p:spPr>
          <a:xfrm>
            <a:off x="609600" y="6356350"/>
            <a:ext cx="28454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b="0" cap="none" dirty="0" smtClean="0">
                <a:solidFill>
                  <a:schemeClr val="tx1">
                    <a:tint val="75000"/>
                  </a:schemeClr>
                </a:solidFill>
                <a:latin typeface="맑은 고딕" charset="0"/>
                <a:ea typeface="맑은 고딕" charset="0"/>
              </a:rPr>
              <a:t>2018-05-28</a:t>
            </a:fld>
            <a:endParaRPr lang="ko-KR" altLang="en-US" sz="1200" b="0" cap="none" dirty="0" smtClean="0">
              <a:solidFill>
                <a:schemeClr val="tx1">
                  <a:tint val="75000"/>
                </a:scheme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6" name="바닥글 개체 틀 5"/>
          <p:cNvSpPr txBox="1">
            <a:spLocks noGrp="1"/>
          </p:cNvSpPr>
          <p:nvPr>
            <p:ph type="ftr"/>
          </p:nvPr>
        </p:nvSpPr>
        <p:spPr>
          <a:xfrm>
            <a:off x="4165600" y="6356350"/>
            <a:ext cx="38614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200" b="0" cap="none" dirty="0" smtClean="0">
              <a:solidFill>
                <a:schemeClr val="tx1">
                  <a:tint val="75000"/>
                </a:scheme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7" name="슬라이드 번호 개체 틀 6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54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cap="none" dirty="0" smtClean="0">
                <a:solidFill>
                  <a:schemeClr val="tx1">
                    <a:tint val="75000"/>
                  </a:schemeClr>
                </a:solidFill>
                <a:latin typeface="맑은 고딕" charset="0"/>
                <a:ea typeface="맑은 고딕" charset="0"/>
              </a:rPr>
              <a:t>‹#›</a:t>
            </a:fld>
            <a:endParaRPr lang="ko-KR" altLang="en-US" sz="1200" b="0" cap="none" dirty="0" smtClean="0">
              <a:solidFill>
                <a:schemeClr val="tx1">
                  <a:tint val="75000"/>
                </a:schemeClr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609600" y="274955"/>
            <a:ext cx="109734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b="0" cap="none" dirty="0" smtClean="0">
                <a:latin typeface="맑은 고딕" charset="0"/>
                <a:ea typeface="맑은 고딕" charset="0"/>
              </a:rPr>
              <a:t>마스터 제목 스타일 편집</a:t>
            </a:r>
            <a:endParaRPr lang="ko-KR" altLang="en-US" sz="4400" b="0" cap="none" dirty="0" smtClean="0">
              <a:latin typeface="맑은 고딕" charset="0"/>
              <a:ea typeface="맑은 고딕" charset="0"/>
            </a:endParaRPr>
          </a:p>
        </p:txBody>
      </p:sp>
      <p:sp>
        <p:nvSpPr>
          <p:cNvPr id="3" name="세로 텍스트 개체 틀 2"/>
          <p:cNvSpPr txBox="1">
            <a:spLocks noGrp="1"/>
          </p:cNvSpPr>
          <p:nvPr>
            <p:ph type="body" orient="vert"/>
          </p:nvPr>
        </p:nvSpPr>
        <p:spPr>
          <a:xfrm>
            <a:off x="609600" y="1600200"/>
            <a:ext cx="10973435" cy="4526915"/>
          </a:xfrm>
          <a:prstGeom prst="rect">
            <a:avLst/>
          </a:prstGeom>
        </p:spPr>
        <p:txBody>
          <a:bodyPr vert="eaVert" wrap="square" lIns="91440" tIns="45720" rIns="91440" bIns="45720" anchor="t">
            <a:normAutofit/>
          </a:bodyPr>
          <a:lstStyle/>
          <a:p>
            <a:pPr marL="342900" indent="-342900" algn="l" defTabSz="91440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3200" b="0" cap="none" dirty="0" smtClean="0">
                <a:latin typeface="맑은 고딕" charset="0"/>
                <a:ea typeface="맑은 고딕" charset="0"/>
              </a:rPr>
              <a:t>마스터 텍스트 스타일을 편집합니다</a:t>
            </a:r>
            <a:endParaRPr lang="ko-KR" altLang="en-US" sz="3200" b="0" cap="none" dirty="0" smtClean="0">
              <a:latin typeface="맑은 고딕" charset="0"/>
              <a:ea typeface="맑은 고딕" charset="0"/>
            </a:endParaRPr>
          </a:p>
          <a:p>
            <a:pPr marL="742950" indent="-28575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800" b="0" cap="none" dirty="0" smtClean="0">
                <a:latin typeface="맑은 고딕" charset="0"/>
                <a:ea typeface="맑은 고딕" charset="0"/>
              </a:rPr>
              <a:t>둘째 수준</a:t>
            </a:r>
            <a:endParaRPr lang="ko-KR" altLang="en-US" sz="2800" b="0" cap="none" dirty="0" smtClean="0">
              <a:latin typeface="맑은 고딕" charset="0"/>
              <a:ea typeface="맑은 고딕" charset="0"/>
            </a:endParaRPr>
          </a:p>
          <a:p>
            <a:pPr marL="1143000" indent="-22860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400" b="0" cap="none" dirty="0" smtClean="0">
                <a:latin typeface="맑은 고딕" charset="0"/>
                <a:ea typeface="맑은 고딕" charset="0"/>
              </a:rPr>
              <a:t>셋째 수준</a:t>
            </a:r>
            <a:endParaRPr lang="ko-KR" altLang="en-US" sz="2400" b="0" cap="none" dirty="0" smtClean="0">
              <a:latin typeface="맑은 고딕" charset="0"/>
              <a:ea typeface="맑은 고딕" charset="0"/>
            </a:endParaRPr>
          </a:p>
          <a:p>
            <a:pPr marL="1600200" indent="-22860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000" b="0" cap="none" dirty="0" smtClean="0">
                <a:latin typeface="맑은 고딕" charset="0"/>
                <a:ea typeface="맑은 고딕" charset="0"/>
              </a:rPr>
              <a:t>넷째 수준</a:t>
            </a:r>
            <a:endParaRPr lang="ko-KR" altLang="en-US" sz="2000" b="0" cap="none" dirty="0" smtClean="0">
              <a:latin typeface="맑은 고딕" charset="0"/>
              <a:ea typeface="맑은 고딕" charset="0"/>
            </a:endParaRPr>
          </a:p>
          <a:p>
            <a:pPr marL="2057400" indent="-22860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000" b="0" cap="none" dirty="0" smtClean="0">
                <a:latin typeface="맑은 고딕" charset="0"/>
                <a:ea typeface="맑은 고딕" charset="0"/>
              </a:rPr>
              <a:t>다섯째 수준</a:t>
            </a:r>
            <a:endParaRPr lang="ko-KR" altLang="en-US" sz="2000" b="0" cap="none" dirty="0" smtClean="0">
              <a:latin typeface="맑은 고딕" charset="0"/>
              <a:ea typeface="맑은 고딕" charset="0"/>
            </a:endParaRPr>
          </a:p>
        </p:txBody>
      </p:sp>
      <p:sp>
        <p:nvSpPr>
          <p:cNvPr id="4" name="날짜 개체 틀 3"/>
          <p:cNvSpPr txBox="1">
            <a:spLocks noGrp="1"/>
          </p:cNvSpPr>
          <p:nvPr>
            <p:ph type="dt"/>
          </p:nvPr>
        </p:nvSpPr>
        <p:spPr>
          <a:xfrm>
            <a:off x="609600" y="6356350"/>
            <a:ext cx="28454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b="0" cap="none" dirty="0" smtClean="0">
                <a:solidFill>
                  <a:schemeClr val="tx1">
                    <a:tint val="75000"/>
                  </a:schemeClr>
                </a:solidFill>
                <a:latin typeface="맑은 고딕" charset="0"/>
                <a:ea typeface="맑은 고딕" charset="0"/>
              </a:rPr>
              <a:t>2018-05-28</a:t>
            </a:fld>
            <a:endParaRPr lang="ko-KR" altLang="en-US" sz="1200" b="0" cap="none" dirty="0" smtClean="0">
              <a:solidFill>
                <a:schemeClr val="tx1">
                  <a:tint val="75000"/>
                </a:scheme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바닥글 개체 틀 4"/>
          <p:cNvSpPr txBox="1">
            <a:spLocks noGrp="1"/>
          </p:cNvSpPr>
          <p:nvPr>
            <p:ph type="ftr"/>
          </p:nvPr>
        </p:nvSpPr>
        <p:spPr>
          <a:xfrm>
            <a:off x="4165600" y="6356350"/>
            <a:ext cx="38614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200" b="0" cap="none" dirty="0" smtClean="0">
              <a:solidFill>
                <a:schemeClr val="tx1">
                  <a:tint val="75000"/>
                </a:scheme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6" name="슬라이드 번호 개체 틀 5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54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cap="none" dirty="0" smtClean="0">
                <a:solidFill>
                  <a:schemeClr val="tx1">
                    <a:tint val="75000"/>
                  </a:schemeClr>
                </a:solidFill>
                <a:latin typeface="맑은 고딕" charset="0"/>
                <a:ea typeface="맑은 고딕" charset="0"/>
              </a:rPr>
              <a:t>‹#›</a:t>
            </a:fld>
            <a:endParaRPr lang="ko-KR" altLang="en-US" sz="1200" b="0" cap="none" dirty="0" smtClean="0">
              <a:solidFill>
                <a:schemeClr val="tx1">
                  <a:tint val="75000"/>
                </a:schemeClr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 txBox="1">
            <a:spLocks noGrp="1"/>
          </p:cNvSpPr>
          <p:nvPr>
            <p:ph type="title" orient="vert"/>
          </p:nvPr>
        </p:nvSpPr>
        <p:spPr>
          <a:xfrm>
            <a:off x="8839200" y="274955"/>
            <a:ext cx="2743835" cy="5851525"/>
          </a:xfrm>
          <a:prstGeom prst="rect">
            <a:avLst/>
          </a:prstGeom>
        </p:spPr>
        <p:txBody>
          <a:bodyPr vert="eaVert" wrap="square" lIns="91440" tIns="45720" rIns="91440" bIns="45720" anchor="ctr">
            <a:norm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b="0" cap="none" dirty="0" smtClean="0">
                <a:latin typeface="맑은 고딕" charset="0"/>
                <a:ea typeface="맑은 고딕" charset="0"/>
              </a:rPr>
              <a:t>마스터 제목 스타일 편집</a:t>
            </a:r>
            <a:endParaRPr lang="ko-KR" altLang="en-US" sz="4400" b="0" cap="none" dirty="0" smtClean="0">
              <a:latin typeface="맑은 고딕" charset="0"/>
              <a:ea typeface="맑은 고딕" charset="0"/>
            </a:endParaRPr>
          </a:p>
        </p:txBody>
      </p:sp>
      <p:sp>
        <p:nvSpPr>
          <p:cNvPr id="3" name="세로 텍스트 개체 틀 2"/>
          <p:cNvSpPr txBox="1">
            <a:spLocks noGrp="1"/>
          </p:cNvSpPr>
          <p:nvPr>
            <p:ph type="body" orient="vert"/>
          </p:nvPr>
        </p:nvSpPr>
        <p:spPr>
          <a:xfrm>
            <a:off x="609600" y="274955"/>
            <a:ext cx="8027035" cy="5851525"/>
          </a:xfrm>
          <a:prstGeom prst="rect">
            <a:avLst/>
          </a:prstGeom>
        </p:spPr>
        <p:txBody>
          <a:bodyPr vert="eaVert" wrap="square" lIns="91440" tIns="45720" rIns="91440" bIns="45720" anchor="t">
            <a:normAutofit/>
          </a:bodyPr>
          <a:lstStyle/>
          <a:p>
            <a:pPr marL="342900" indent="-342900" algn="l" defTabSz="91440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3200" b="0" cap="none" dirty="0" smtClean="0">
                <a:latin typeface="맑은 고딕" charset="0"/>
                <a:ea typeface="맑은 고딕" charset="0"/>
              </a:rPr>
              <a:t>마스터 텍스트 스타일을 편집합니다</a:t>
            </a:r>
            <a:endParaRPr lang="ko-KR" altLang="en-US" sz="3200" b="0" cap="none" dirty="0" smtClean="0">
              <a:latin typeface="맑은 고딕" charset="0"/>
              <a:ea typeface="맑은 고딕" charset="0"/>
            </a:endParaRPr>
          </a:p>
          <a:p>
            <a:pPr marL="742950" indent="-28575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800" b="0" cap="none" dirty="0" smtClean="0">
                <a:latin typeface="맑은 고딕" charset="0"/>
                <a:ea typeface="맑은 고딕" charset="0"/>
              </a:rPr>
              <a:t>둘째 수준</a:t>
            </a:r>
            <a:endParaRPr lang="ko-KR" altLang="en-US" sz="2800" b="0" cap="none" dirty="0" smtClean="0">
              <a:latin typeface="맑은 고딕" charset="0"/>
              <a:ea typeface="맑은 고딕" charset="0"/>
            </a:endParaRPr>
          </a:p>
          <a:p>
            <a:pPr marL="1143000" indent="-22860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400" b="0" cap="none" dirty="0" smtClean="0">
                <a:latin typeface="맑은 고딕" charset="0"/>
                <a:ea typeface="맑은 고딕" charset="0"/>
              </a:rPr>
              <a:t>셋째 수준</a:t>
            </a:r>
            <a:endParaRPr lang="ko-KR" altLang="en-US" sz="2400" b="0" cap="none" dirty="0" smtClean="0">
              <a:latin typeface="맑은 고딕" charset="0"/>
              <a:ea typeface="맑은 고딕" charset="0"/>
            </a:endParaRPr>
          </a:p>
          <a:p>
            <a:pPr marL="1600200" indent="-22860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000" b="0" cap="none" dirty="0" smtClean="0">
                <a:latin typeface="맑은 고딕" charset="0"/>
                <a:ea typeface="맑은 고딕" charset="0"/>
              </a:rPr>
              <a:t>넷째 수준</a:t>
            </a:r>
            <a:endParaRPr lang="ko-KR" altLang="en-US" sz="2000" b="0" cap="none" dirty="0" smtClean="0">
              <a:latin typeface="맑은 고딕" charset="0"/>
              <a:ea typeface="맑은 고딕" charset="0"/>
            </a:endParaRPr>
          </a:p>
          <a:p>
            <a:pPr marL="2057400" indent="-22860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000" b="0" cap="none" dirty="0" smtClean="0">
                <a:latin typeface="맑은 고딕" charset="0"/>
                <a:ea typeface="맑은 고딕" charset="0"/>
              </a:rPr>
              <a:t>다섯째 수준</a:t>
            </a:r>
            <a:endParaRPr lang="ko-KR" altLang="en-US" sz="2000" b="0" cap="none" dirty="0" smtClean="0">
              <a:latin typeface="맑은 고딕" charset="0"/>
              <a:ea typeface="맑은 고딕" charset="0"/>
            </a:endParaRPr>
          </a:p>
        </p:txBody>
      </p:sp>
      <p:sp>
        <p:nvSpPr>
          <p:cNvPr id="4" name="날짜 개체 틀 3"/>
          <p:cNvSpPr txBox="1">
            <a:spLocks noGrp="1"/>
          </p:cNvSpPr>
          <p:nvPr>
            <p:ph type="dt"/>
          </p:nvPr>
        </p:nvSpPr>
        <p:spPr>
          <a:xfrm>
            <a:off x="609600" y="6356350"/>
            <a:ext cx="28454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b="0" cap="none" dirty="0" smtClean="0">
                <a:solidFill>
                  <a:schemeClr val="tx1">
                    <a:tint val="75000"/>
                  </a:schemeClr>
                </a:solidFill>
                <a:latin typeface="맑은 고딕" charset="0"/>
                <a:ea typeface="맑은 고딕" charset="0"/>
              </a:rPr>
              <a:t>2018-05-28</a:t>
            </a:fld>
            <a:endParaRPr lang="ko-KR" altLang="en-US" sz="1200" b="0" cap="none" dirty="0" smtClean="0">
              <a:solidFill>
                <a:schemeClr val="tx1">
                  <a:tint val="75000"/>
                </a:scheme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바닥글 개체 틀 4"/>
          <p:cNvSpPr txBox="1">
            <a:spLocks noGrp="1"/>
          </p:cNvSpPr>
          <p:nvPr>
            <p:ph type="ftr"/>
          </p:nvPr>
        </p:nvSpPr>
        <p:spPr>
          <a:xfrm>
            <a:off x="4165600" y="6356350"/>
            <a:ext cx="38614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200" b="0" cap="none" dirty="0" smtClean="0">
              <a:solidFill>
                <a:schemeClr val="tx1">
                  <a:tint val="75000"/>
                </a:scheme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6" name="슬라이드 번호 개체 틀 5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54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cap="none" dirty="0" smtClean="0">
                <a:solidFill>
                  <a:schemeClr val="tx1">
                    <a:tint val="75000"/>
                  </a:schemeClr>
                </a:solidFill>
                <a:latin typeface="맑은 고딕" charset="0"/>
                <a:ea typeface="맑은 고딕" charset="0"/>
              </a:rPr>
              <a:t>‹#›</a:t>
            </a:fld>
            <a:endParaRPr lang="ko-KR" altLang="en-US" sz="1200" b="0" cap="none" dirty="0" smtClean="0">
              <a:solidFill>
                <a:schemeClr val="tx1">
                  <a:tint val="75000"/>
                </a:schemeClr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2B0AA-0559-4EBD-93FE-B84FF1CA7619}" type="datetimeFigureOut">
              <a:rPr lang="ko-KR" altLang="en-US" smtClean="0"/>
              <a:t>2018-05-28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8FB6C-4300-4EF3-AEA9-23A98D8A74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9263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2B0AA-0559-4EBD-93FE-B84FF1CA7619}" type="datetimeFigureOut">
              <a:rPr lang="ko-KR" altLang="en-US" smtClean="0"/>
              <a:t>2018-05-28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8FB6C-4300-4EF3-AEA9-23A98D8A74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0559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2B0AA-0559-4EBD-93FE-B84FF1CA7619}" type="datetimeFigureOut">
              <a:rPr lang="ko-KR" altLang="en-US" smtClean="0"/>
              <a:t>2018-05-28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8FB6C-4300-4EF3-AEA9-23A98D8A74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3436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2B0AA-0559-4EBD-93FE-B84FF1CA7619}" type="datetimeFigureOut">
              <a:rPr lang="ko-KR" altLang="en-US" smtClean="0"/>
              <a:t>2018-05-28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8FB6C-4300-4EF3-AEA9-23A98D8A74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490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2B0AA-0559-4EBD-93FE-B84FF1CA7619}" type="datetimeFigureOut">
              <a:rPr lang="ko-KR" altLang="en-US" smtClean="0"/>
              <a:t>2018-05-28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8FB6C-4300-4EF3-AEA9-23A98D8A74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6154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2B0AA-0559-4EBD-93FE-B84FF1CA7619}" type="datetimeFigureOut">
              <a:rPr lang="ko-KR" altLang="en-US" smtClean="0"/>
              <a:t>2018-05-28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8FB6C-4300-4EF3-AEA9-23A98D8A74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0809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609600" y="274955"/>
            <a:ext cx="109734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b="0" cap="none" dirty="0" smtClean="0">
                <a:latin typeface="맑은 고딕" charset="0"/>
                <a:ea typeface="맑은 고딕" charset="0"/>
              </a:rPr>
              <a:t>마스터 제목 스타일 편집</a:t>
            </a:r>
            <a:endParaRPr lang="ko-KR" altLang="en-US" sz="4400" b="0" cap="none" dirty="0" smtClean="0">
              <a:latin typeface="맑은 고딕" charset="0"/>
              <a:ea typeface="맑은 고딕" charset="0"/>
            </a:endParaRPr>
          </a:p>
        </p:txBody>
      </p:sp>
      <p:sp>
        <p:nvSpPr>
          <p:cNvPr id="3" name="텍스트 개체 틀 2"/>
          <p:cNvSpPr txBox="1">
            <a:spLocks noGrp="1"/>
          </p:cNvSpPr>
          <p:nvPr>
            <p:ph type="body"/>
          </p:nvPr>
        </p:nvSpPr>
        <p:spPr>
          <a:xfrm>
            <a:off x="609600" y="1600200"/>
            <a:ext cx="10973435" cy="45269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342900" indent="-342900" algn="l" defTabSz="91440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3200" b="0" cap="none" dirty="0" smtClean="0">
                <a:latin typeface="맑은 고딕" charset="0"/>
                <a:ea typeface="맑은 고딕" charset="0"/>
              </a:rPr>
              <a:t>마스터 텍스트 스타일을 편집합니다</a:t>
            </a:r>
            <a:endParaRPr lang="ko-KR" altLang="en-US" sz="3200" b="0" cap="none" dirty="0" smtClean="0">
              <a:latin typeface="맑은 고딕" charset="0"/>
              <a:ea typeface="맑은 고딕" charset="0"/>
            </a:endParaRPr>
          </a:p>
          <a:p>
            <a:pPr marL="742950" indent="-28575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800" b="0" cap="none" dirty="0" smtClean="0">
                <a:latin typeface="맑은 고딕" charset="0"/>
                <a:ea typeface="맑은 고딕" charset="0"/>
              </a:rPr>
              <a:t>둘째 수준</a:t>
            </a:r>
            <a:endParaRPr lang="ko-KR" altLang="en-US" sz="2800" b="0" cap="none" dirty="0" smtClean="0">
              <a:latin typeface="맑은 고딕" charset="0"/>
              <a:ea typeface="맑은 고딕" charset="0"/>
            </a:endParaRPr>
          </a:p>
          <a:p>
            <a:pPr marL="1143000" indent="-22860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400" b="0" cap="none" dirty="0" smtClean="0">
                <a:latin typeface="맑은 고딕" charset="0"/>
                <a:ea typeface="맑은 고딕" charset="0"/>
              </a:rPr>
              <a:t>셋째 수준</a:t>
            </a:r>
            <a:endParaRPr lang="ko-KR" altLang="en-US" sz="2400" b="0" cap="none" dirty="0" smtClean="0">
              <a:latin typeface="맑은 고딕" charset="0"/>
              <a:ea typeface="맑은 고딕" charset="0"/>
            </a:endParaRPr>
          </a:p>
          <a:p>
            <a:pPr marL="1600200" indent="-22860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000" b="0" cap="none" dirty="0" smtClean="0">
                <a:latin typeface="맑은 고딕" charset="0"/>
                <a:ea typeface="맑은 고딕" charset="0"/>
              </a:rPr>
              <a:t>넷째 수준</a:t>
            </a:r>
            <a:endParaRPr lang="ko-KR" altLang="en-US" sz="2000" b="0" cap="none" dirty="0" smtClean="0">
              <a:latin typeface="맑은 고딕" charset="0"/>
              <a:ea typeface="맑은 고딕" charset="0"/>
            </a:endParaRPr>
          </a:p>
          <a:p>
            <a:pPr marL="2057400" indent="-22860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000" b="0" cap="none" dirty="0" smtClean="0">
                <a:latin typeface="맑은 고딕" charset="0"/>
                <a:ea typeface="맑은 고딕" charset="0"/>
              </a:rPr>
              <a:t>다섯째 수준</a:t>
            </a:r>
            <a:endParaRPr lang="ko-KR" altLang="en-US" sz="2000" b="0" cap="none" dirty="0" smtClean="0">
              <a:latin typeface="맑은 고딕" charset="0"/>
              <a:ea typeface="맑은 고딕" charset="0"/>
            </a:endParaRPr>
          </a:p>
        </p:txBody>
      </p:sp>
      <p:sp>
        <p:nvSpPr>
          <p:cNvPr id="4" name="날짜 개체 틀 3"/>
          <p:cNvSpPr txBox="1">
            <a:spLocks noGrp="1"/>
          </p:cNvSpPr>
          <p:nvPr>
            <p:ph type="dt"/>
          </p:nvPr>
        </p:nvSpPr>
        <p:spPr>
          <a:xfrm>
            <a:off x="609600" y="6356350"/>
            <a:ext cx="28454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b="0" cap="none" dirty="0" smtClean="0">
                <a:solidFill>
                  <a:schemeClr val="tx1">
                    <a:tint val="75000"/>
                  </a:schemeClr>
                </a:solidFill>
                <a:latin typeface="맑은 고딕" charset="0"/>
                <a:ea typeface="맑은 고딕" charset="0"/>
              </a:rPr>
              <a:t>2018-05-28</a:t>
            </a:fld>
            <a:endParaRPr lang="ko-KR" altLang="en-US" sz="1200" b="0" cap="none" dirty="0" smtClean="0">
              <a:solidFill>
                <a:schemeClr val="tx1">
                  <a:tint val="75000"/>
                </a:scheme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바닥글 개체 틀 4"/>
          <p:cNvSpPr txBox="1">
            <a:spLocks noGrp="1"/>
          </p:cNvSpPr>
          <p:nvPr>
            <p:ph type="ftr"/>
          </p:nvPr>
        </p:nvSpPr>
        <p:spPr>
          <a:xfrm>
            <a:off x="4165600" y="6356350"/>
            <a:ext cx="38614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200" b="0" cap="none" dirty="0" smtClean="0">
              <a:solidFill>
                <a:schemeClr val="tx1">
                  <a:tint val="75000"/>
                </a:scheme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6" name="슬라이드 번호 개체 틀 5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54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cap="none" dirty="0" smtClean="0">
                <a:solidFill>
                  <a:schemeClr val="tx1">
                    <a:tint val="75000"/>
                  </a:schemeClr>
                </a:solidFill>
                <a:latin typeface="맑은 고딕" charset="0"/>
                <a:ea typeface="맑은 고딕" charset="0"/>
              </a:rPr>
              <a:t>‹#›</a:t>
            </a:fld>
            <a:endParaRPr lang="ko-KR" altLang="en-US" sz="1200" b="0" cap="none" dirty="0" smtClean="0">
              <a:solidFill>
                <a:schemeClr val="tx1">
                  <a:tint val="75000"/>
                </a:schemeClr>
              </a:solidFill>
              <a:latin typeface="맑은 고딕" charset="0"/>
              <a:ea typeface="맑은 고딕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6" r:id="rId1"/>
    <p:sldLayoutId id="2147484638" r:id="rId2"/>
    <p:sldLayoutId id="2147484639" r:id="rId3"/>
    <p:sldLayoutId id="2147484640" r:id="rId4"/>
    <p:sldLayoutId id="2147484641" r:id="rId5"/>
    <p:sldLayoutId id="2147484642" r:id="rId6"/>
    <p:sldLayoutId id="2147484643" r:id="rId7"/>
    <p:sldLayoutId id="2147484644" r:id="rId8"/>
    <p:sldLayoutId id="2147484645" r:id="rId9"/>
    <p:sldLayoutId id="2147484646" r:id="rId10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indent="0" algn="ctr" defTabSz="914400" latinLnBrk="1">
        <a:buNone/>
        <a:defRPr lang="ko-KR" sz="4400" baseline="0" smtClean="0">
          <a:solidFill>
            <a:srgbClr val="000000"/>
          </a:solidFill>
          <a:latin typeface="±¼¸²"/>
          <a:ea typeface="±¼¸²"/>
        </a:defRPr>
      </a:lvl1pPr>
    </p:titleStyle>
    <p:bodyStyle>
      <a:lvl1pPr marL="342900" indent="-342900" algn="l" defTabSz="914400" latinLnBrk="1">
        <a:spcBef>
          <a:spcPct val="20000"/>
        </a:spcBef>
        <a:buFont typeface="±¼¸²"/>
        <a:buChar char="•"/>
        <a:defRPr lang="ko-KR" sz="2800" baseline="0" smtClean="0">
          <a:solidFill>
            <a:srgbClr val="000000"/>
          </a:solidFill>
          <a:latin typeface="±¼¸²"/>
          <a:ea typeface="±¼¸²"/>
        </a:defRPr>
      </a:lvl1pPr>
      <a:lvl2pPr marL="742950" lvl="1" indent="-285750" defTabSz="914400" latinLnBrk="1">
        <a:buChar char="-"/>
        <a:defRPr lang="ko-KR" sz="2400" smtClean="0"/>
      </a:lvl2pPr>
      <a:lvl3pPr marL="1143000" lvl="2" indent="-228600" defTabSz="914400" latinLnBrk="1">
        <a:buChar char="●"/>
        <a:defRPr lang="ko-KR" sz="2000" smtClean="0"/>
      </a:lvl3pPr>
      <a:lvl4pPr marL="1600200" lvl="3" indent="-228600" defTabSz="914400" latinLnBrk="1">
        <a:buChar char="-"/>
        <a:defRPr lang="ko-KR" sz="1800" smtClean="0"/>
      </a:lvl4pPr>
      <a:lvl5pPr marL="2057400" lvl="4" indent="-228600" defTabSz="914400" latinLnBrk="1">
        <a:buChar char="»"/>
        <a:defRPr lang="ko-KR" sz="1800" smtClean="0"/>
      </a:lvl5pPr>
    </p:bodyStyle>
    <p:otherStyle>
      <a:lvl1pPr marL="0" indent="0" algn="l" defTabSz="914400" latinLnBrk="1">
        <a:buNone/>
        <a:defRPr lang="ko-KR" sz="1800" baseline="0" smtClean="0">
          <a:solidFill>
            <a:srgbClr val="000000"/>
          </a:solidFill>
          <a:latin typeface="±¼¸²"/>
          <a:ea typeface="±¼¸²"/>
        </a:defRPr>
      </a:lvl1pPr>
      <a:lvl2pPr marL="457200" lvl="1" indent="0" defTabSz="914400" latinLnBrk="1">
        <a:defRPr lang="ko-KR" smtClean="0"/>
      </a:lvl2pPr>
      <a:lvl3pPr marL="914400" lvl="2" indent="0" defTabSz="914400" latinLnBrk="1">
        <a:defRPr lang="ko-KR" smtClean="0"/>
      </a:lvl3pPr>
      <a:lvl4pPr marL="1371600" lvl="3" indent="0" defTabSz="914400" latinLnBrk="1">
        <a:defRPr lang="ko-KR" smtClean="0"/>
      </a:lvl4pPr>
      <a:lvl5pPr marL="1828800" lvl="4" indent="0" defTabSz="914400" latinLnBrk="1">
        <a:defRPr lang="ko-KR" smtClean="0"/>
      </a:lvl5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609600" y="274955"/>
            <a:ext cx="109734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b="0" cap="none" dirty="0" smtClean="0">
                <a:latin typeface="맑은 고딕" charset="0"/>
                <a:ea typeface="맑은 고딕" charset="0"/>
              </a:rPr>
              <a:t>마스터 제목 스타일 편집</a:t>
            </a:r>
            <a:endParaRPr lang="ko-KR" altLang="en-US" sz="4400" b="0" cap="none" dirty="0" smtClean="0">
              <a:latin typeface="맑은 고딕" charset="0"/>
              <a:ea typeface="맑은 고딕" charset="0"/>
            </a:endParaRPr>
          </a:p>
        </p:txBody>
      </p:sp>
      <p:sp>
        <p:nvSpPr>
          <p:cNvPr id="3" name="텍스트 개체 틀 2"/>
          <p:cNvSpPr txBox="1">
            <a:spLocks noGrp="1"/>
          </p:cNvSpPr>
          <p:nvPr>
            <p:ph type="body"/>
          </p:nvPr>
        </p:nvSpPr>
        <p:spPr>
          <a:xfrm>
            <a:off x="609600" y="1600200"/>
            <a:ext cx="10973435" cy="45269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342900" indent="-342900" algn="l" defTabSz="91440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3200" b="0" cap="none" dirty="0" smtClean="0">
                <a:latin typeface="맑은 고딕" charset="0"/>
                <a:ea typeface="맑은 고딕" charset="0"/>
              </a:rPr>
              <a:t>마스터 텍스트 스타일을 편집합니다</a:t>
            </a:r>
            <a:endParaRPr lang="ko-KR" altLang="en-US" sz="3200" b="0" cap="none" dirty="0" smtClean="0">
              <a:latin typeface="맑은 고딕" charset="0"/>
              <a:ea typeface="맑은 고딕" charset="0"/>
            </a:endParaRPr>
          </a:p>
          <a:p>
            <a:pPr marL="742950" indent="-28575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800" b="0" cap="none" dirty="0" smtClean="0">
                <a:latin typeface="맑은 고딕" charset="0"/>
                <a:ea typeface="맑은 고딕" charset="0"/>
              </a:rPr>
              <a:t>둘째 수준</a:t>
            </a:r>
            <a:endParaRPr lang="ko-KR" altLang="en-US" sz="2800" b="0" cap="none" dirty="0" smtClean="0">
              <a:latin typeface="맑은 고딕" charset="0"/>
              <a:ea typeface="맑은 고딕" charset="0"/>
            </a:endParaRPr>
          </a:p>
          <a:p>
            <a:pPr marL="1143000" indent="-22860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400" b="0" cap="none" dirty="0" smtClean="0">
                <a:latin typeface="맑은 고딕" charset="0"/>
                <a:ea typeface="맑은 고딕" charset="0"/>
              </a:rPr>
              <a:t>셋째 수준</a:t>
            </a:r>
            <a:endParaRPr lang="ko-KR" altLang="en-US" sz="2400" b="0" cap="none" dirty="0" smtClean="0">
              <a:latin typeface="맑은 고딕" charset="0"/>
              <a:ea typeface="맑은 고딕" charset="0"/>
            </a:endParaRPr>
          </a:p>
          <a:p>
            <a:pPr marL="1600200" indent="-22860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000" b="0" cap="none" dirty="0" smtClean="0">
                <a:latin typeface="맑은 고딕" charset="0"/>
                <a:ea typeface="맑은 고딕" charset="0"/>
              </a:rPr>
              <a:t>넷째 수준</a:t>
            </a:r>
            <a:endParaRPr lang="ko-KR" altLang="en-US" sz="2000" b="0" cap="none" dirty="0" smtClean="0">
              <a:latin typeface="맑은 고딕" charset="0"/>
              <a:ea typeface="맑은 고딕" charset="0"/>
            </a:endParaRPr>
          </a:p>
          <a:p>
            <a:pPr marL="2057400" indent="-22860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000" b="0" cap="none" dirty="0" smtClean="0">
                <a:latin typeface="맑은 고딕" charset="0"/>
                <a:ea typeface="맑은 고딕" charset="0"/>
              </a:rPr>
              <a:t>다섯째 수준</a:t>
            </a:r>
            <a:endParaRPr lang="ko-KR" altLang="en-US" sz="2000" b="0" cap="none" dirty="0" smtClean="0">
              <a:latin typeface="맑은 고딕" charset="0"/>
              <a:ea typeface="맑은 고딕" charset="0"/>
            </a:endParaRPr>
          </a:p>
        </p:txBody>
      </p:sp>
      <p:sp>
        <p:nvSpPr>
          <p:cNvPr id="4" name="날짜 개체 틀 3"/>
          <p:cNvSpPr txBox="1">
            <a:spLocks noGrp="1"/>
          </p:cNvSpPr>
          <p:nvPr>
            <p:ph type="dt"/>
          </p:nvPr>
        </p:nvSpPr>
        <p:spPr>
          <a:xfrm>
            <a:off x="609600" y="6356350"/>
            <a:ext cx="28454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b="0" cap="none" dirty="0" smtClean="0">
                <a:solidFill>
                  <a:schemeClr val="tx1">
                    <a:tint val="75000"/>
                  </a:schemeClr>
                </a:solidFill>
                <a:latin typeface="맑은 고딕" charset="0"/>
                <a:ea typeface="맑은 고딕" charset="0"/>
              </a:rPr>
              <a:t>2018-05-28</a:t>
            </a:fld>
            <a:endParaRPr lang="ko-KR" altLang="en-US" sz="1200" b="0" cap="none" dirty="0" smtClean="0">
              <a:solidFill>
                <a:schemeClr val="tx1">
                  <a:tint val="75000"/>
                </a:scheme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바닥글 개체 틀 4"/>
          <p:cNvSpPr txBox="1">
            <a:spLocks noGrp="1"/>
          </p:cNvSpPr>
          <p:nvPr>
            <p:ph type="ftr"/>
          </p:nvPr>
        </p:nvSpPr>
        <p:spPr>
          <a:xfrm>
            <a:off x="4165600" y="6356350"/>
            <a:ext cx="38614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200" b="0" cap="none" dirty="0" smtClean="0">
              <a:solidFill>
                <a:schemeClr val="tx1">
                  <a:tint val="75000"/>
                </a:scheme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6" name="슬라이드 번호 개체 틀 5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54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cap="none" dirty="0" smtClean="0">
                <a:solidFill>
                  <a:schemeClr val="tx1">
                    <a:tint val="75000"/>
                  </a:schemeClr>
                </a:solidFill>
                <a:latin typeface="맑은 고딕" charset="0"/>
                <a:ea typeface="맑은 고딕" charset="0"/>
              </a:rPr>
              <a:t>‹#›</a:t>
            </a:fld>
            <a:endParaRPr lang="ko-KR" altLang="en-US" sz="1200" b="0" cap="none" dirty="0" smtClean="0">
              <a:solidFill>
                <a:schemeClr val="tx1">
                  <a:tint val="75000"/>
                </a:schemeClr>
              </a:solidFill>
              <a:latin typeface="맑은 고딕" charset="0"/>
              <a:ea typeface="맑은 고딕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8" r:id="rId1"/>
    <p:sldLayoutId id="2147484659" r:id="rId2"/>
    <p:sldLayoutId id="2147484660" r:id="rId3"/>
    <p:sldLayoutId id="2147484661" r:id="rId4"/>
    <p:sldLayoutId id="2147484662" r:id="rId5"/>
    <p:sldLayoutId id="2147484663" r:id="rId6"/>
    <p:sldLayoutId id="2147484664" r:id="rId7"/>
    <p:sldLayoutId id="2147484665" r:id="rId8"/>
    <p:sldLayoutId id="2147484666" r:id="rId9"/>
    <p:sldLayoutId id="2147484667" r:id="rId10"/>
    <p:sldLayoutId id="2147484668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indent="0" algn="ctr" defTabSz="914400" latinLnBrk="1">
        <a:buNone/>
        <a:defRPr lang="ko-KR" sz="4400" baseline="0" smtClean="0">
          <a:solidFill>
            <a:srgbClr val="000000"/>
          </a:solidFill>
          <a:latin typeface="±¼¸²"/>
          <a:ea typeface="±¼¸²"/>
        </a:defRPr>
      </a:lvl1pPr>
    </p:titleStyle>
    <p:bodyStyle>
      <a:lvl1pPr marL="342900" indent="-342900" algn="l" defTabSz="914400" latinLnBrk="1">
        <a:spcBef>
          <a:spcPct val="20000"/>
        </a:spcBef>
        <a:buFont typeface="±¼¸²"/>
        <a:buChar char="•"/>
        <a:defRPr lang="ko-KR" sz="2800" baseline="0" smtClean="0">
          <a:solidFill>
            <a:srgbClr val="000000"/>
          </a:solidFill>
          <a:latin typeface="±¼¸²"/>
          <a:ea typeface="±¼¸²"/>
        </a:defRPr>
      </a:lvl1pPr>
      <a:lvl2pPr marL="742950" lvl="1" indent="-285750" defTabSz="914400" latinLnBrk="1">
        <a:buChar char="-"/>
        <a:defRPr lang="ko-KR" sz="2400" smtClean="0"/>
      </a:lvl2pPr>
      <a:lvl3pPr marL="1143000" lvl="2" indent="-228600" defTabSz="914400" latinLnBrk="1">
        <a:buChar char="●"/>
        <a:defRPr lang="ko-KR" sz="2000" smtClean="0"/>
      </a:lvl3pPr>
      <a:lvl4pPr marL="1600200" lvl="3" indent="-228600" defTabSz="914400" latinLnBrk="1">
        <a:buChar char="-"/>
        <a:defRPr lang="ko-KR" sz="1800" smtClean="0"/>
      </a:lvl4pPr>
      <a:lvl5pPr marL="2057400" lvl="4" indent="-228600" defTabSz="914400" latinLnBrk="1">
        <a:buChar char="»"/>
        <a:defRPr lang="ko-KR" sz="1800" smtClean="0"/>
      </a:lvl5pPr>
    </p:bodyStyle>
    <p:otherStyle>
      <a:lvl1pPr marL="0" indent="0" algn="l" defTabSz="914400" latinLnBrk="1">
        <a:buNone/>
        <a:defRPr lang="ko-KR" sz="1800" baseline="0" smtClean="0">
          <a:solidFill>
            <a:srgbClr val="000000"/>
          </a:solidFill>
          <a:latin typeface="±¼¸²"/>
          <a:ea typeface="±¼¸²"/>
        </a:defRPr>
      </a:lvl1pPr>
      <a:lvl2pPr marL="457200" lvl="1" indent="0" defTabSz="914400" latinLnBrk="1">
        <a:defRPr lang="ko-KR" smtClean="0"/>
      </a:lvl2pPr>
      <a:lvl3pPr marL="914400" lvl="2" indent="0" defTabSz="914400" latinLnBrk="1">
        <a:defRPr lang="ko-KR" smtClean="0"/>
      </a:lvl3pPr>
      <a:lvl4pPr marL="1371600" lvl="3" indent="0" defTabSz="914400" latinLnBrk="1">
        <a:defRPr lang="ko-KR" smtClean="0"/>
      </a:lvl4pPr>
      <a:lvl5pPr marL="1828800" lvl="4" indent="0" defTabSz="914400" latinLnBrk="1">
        <a:defRPr lang="ko-KR" smtClean="0"/>
      </a:lvl5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609600" y="274955"/>
            <a:ext cx="109734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b="0" cap="none" dirty="0" smtClean="0">
                <a:latin typeface="맑은 고딕" charset="0"/>
                <a:ea typeface="맑은 고딕" charset="0"/>
              </a:rPr>
              <a:t>마스터 제목 스타일 편집</a:t>
            </a:r>
            <a:endParaRPr lang="ko-KR" altLang="en-US" sz="4400" b="0" cap="none" dirty="0" smtClean="0">
              <a:latin typeface="맑은 고딕" charset="0"/>
              <a:ea typeface="맑은 고딕" charset="0"/>
            </a:endParaRPr>
          </a:p>
        </p:txBody>
      </p:sp>
      <p:sp>
        <p:nvSpPr>
          <p:cNvPr id="3" name="텍스트 개체 틀 2"/>
          <p:cNvSpPr txBox="1">
            <a:spLocks noGrp="1"/>
          </p:cNvSpPr>
          <p:nvPr>
            <p:ph type="body"/>
          </p:nvPr>
        </p:nvSpPr>
        <p:spPr>
          <a:xfrm>
            <a:off x="609600" y="1600200"/>
            <a:ext cx="10973435" cy="45269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342900" indent="-342900" algn="l" defTabSz="91440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3200" b="0" cap="none" dirty="0" smtClean="0">
                <a:latin typeface="맑은 고딕" charset="0"/>
                <a:ea typeface="맑은 고딕" charset="0"/>
              </a:rPr>
              <a:t>마스터 텍스트 스타일을 편집합니다</a:t>
            </a:r>
            <a:endParaRPr lang="ko-KR" altLang="en-US" sz="3200" b="0" cap="none" dirty="0" smtClean="0">
              <a:latin typeface="맑은 고딕" charset="0"/>
              <a:ea typeface="맑은 고딕" charset="0"/>
            </a:endParaRPr>
          </a:p>
          <a:p>
            <a:pPr marL="742950" indent="-28575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800" b="0" cap="none" dirty="0" smtClean="0">
                <a:latin typeface="맑은 고딕" charset="0"/>
                <a:ea typeface="맑은 고딕" charset="0"/>
              </a:rPr>
              <a:t>둘째 수준</a:t>
            </a:r>
            <a:endParaRPr lang="ko-KR" altLang="en-US" sz="2800" b="0" cap="none" dirty="0" smtClean="0">
              <a:latin typeface="맑은 고딕" charset="0"/>
              <a:ea typeface="맑은 고딕" charset="0"/>
            </a:endParaRPr>
          </a:p>
          <a:p>
            <a:pPr marL="1143000" indent="-22860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400" b="0" cap="none" dirty="0" smtClean="0">
                <a:latin typeface="맑은 고딕" charset="0"/>
                <a:ea typeface="맑은 고딕" charset="0"/>
              </a:rPr>
              <a:t>셋째 수준</a:t>
            </a:r>
            <a:endParaRPr lang="ko-KR" altLang="en-US" sz="2400" b="0" cap="none" dirty="0" smtClean="0">
              <a:latin typeface="맑은 고딕" charset="0"/>
              <a:ea typeface="맑은 고딕" charset="0"/>
            </a:endParaRPr>
          </a:p>
          <a:p>
            <a:pPr marL="1600200" indent="-22860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000" b="0" cap="none" dirty="0" smtClean="0">
                <a:latin typeface="맑은 고딕" charset="0"/>
                <a:ea typeface="맑은 고딕" charset="0"/>
              </a:rPr>
              <a:t>넷째 수준</a:t>
            </a:r>
            <a:endParaRPr lang="ko-KR" altLang="en-US" sz="2000" b="0" cap="none" dirty="0" smtClean="0">
              <a:latin typeface="맑은 고딕" charset="0"/>
              <a:ea typeface="맑은 고딕" charset="0"/>
            </a:endParaRPr>
          </a:p>
          <a:p>
            <a:pPr marL="2057400" indent="-22860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000" b="0" cap="none" dirty="0" smtClean="0">
                <a:latin typeface="맑은 고딕" charset="0"/>
                <a:ea typeface="맑은 고딕" charset="0"/>
              </a:rPr>
              <a:t>다섯째 수준</a:t>
            </a:r>
            <a:endParaRPr lang="ko-KR" altLang="en-US" sz="2000" b="0" cap="none" dirty="0" smtClean="0">
              <a:latin typeface="맑은 고딕" charset="0"/>
              <a:ea typeface="맑은 고딕" charset="0"/>
            </a:endParaRPr>
          </a:p>
        </p:txBody>
      </p:sp>
      <p:sp>
        <p:nvSpPr>
          <p:cNvPr id="4" name="날짜 개체 틀 3"/>
          <p:cNvSpPr txBox="1">
            <a:spLocks noGrp="1"/>
          </p:cNvSpPr>
          <p:nvPr>
            <p:ph type="dt"/>
          </p:nvPr>
        </p:nvSpPr>
        <p:spPr>
          <a:xfrm>
            <a:off x="609600" y="6356350"/>
            <a:ext cx="28454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b="0" cap="none" dirty="0" smtClean="0">
                <a:solidFill>
                  <a:schemeClr val="tx1">
                    <a:tint val="75000"/>
                  </a:schemeClr>
                </a:solidFill>
                <a:latin typeface="맑은 고딕" charset="0"/>
                <a:ea typeface="맑은 고딕" charset="0"/>
              </a:rPr>
              <a:t>2018-05-28</a:t>
            </a:fld>
            <a:endParaRPr lang="ko-KR" altLang="en-US" sz="1200" b="0" cap="none" dirty="0" smtClean="0">
              <a:solidFill>
                <a:schemeClr val="tx1">
                  <a:tint val="75000"/>
                </a:scheme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바닥글 개체 틀 4"/>
          <p:cNvSpPr txBox="1">
            <a:spLocks noGrp="1"/>
          </p:cNvSpPr>
          <p:nvPr>
            <p:ph type="ftr"/>
          </p:nvPr>
        </p:nvSpPr>
        <p:spPr>
          <a:xfrm>
            <a:off x="4165600" y="6356350"/>
            <a:ext cx="38614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200" b="0" cap="none" dirty="0" smtClean="0">
              <a:solidFill>
                <a:schemeClr val="tx1">
                  <a:tint val="75000"/>
                </a:scheme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6" name="슬라이드 번호 개체 틀 5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5435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cap="none" dirty="0" smtClean="0">
                <a:solidFill>
                  <a:schemeClr val="tx1">
                    <a:tint val="75000"/>
                  </a:schemeClr>
                </a:solidFill>
                <a:latin typeface="맑은 고딕" charset="0"/>
                <a:ea typeface="맑은 고딕" charset="0"/>
              </a:rPr>
              <a:t>‹#›</a:t>
            </a:fld>
            <a:endParaRPr lang="ko-KR" altLang="en-US" sz="1200" b="0" cap="none" dirty="0" smtClean="0">
              <a:solidFill>
                <a:schemeClr val="tx1">
                  <a:tint val="75000"/>
                </a:schemeClr>
              </a:solidFill>
              <a:latin typeface="맑은 고딕" charset="0"/>
              <a:ea typeface="맑은 고딕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80" r:id="rId1"/>
    <p:sldLayoutId id="2147484681" r:id="rId2"/>
    <p:sldLayoutId id="2147484682" r:id="rId3"/>
    <p:sldLayoutId id="2147484683" r:id="rId4"/>
    <p:sldLayoutId id="2147484684" r:id="rId5"/>
    <p:sldLayoutId id="2147484685" r:id="rId6"/>
    <p:sldLayoutId id="2147484686" r:id="rId7"/>
    <p:sldLayoutId id="2147484687" r:id="rId8"/>
    <p:sldLayoutId id="2147484688" r:id="rId9"/>
    <p:sldLayoutId id="2147484689" r:id="rId10"/>
    <p:sldLayoutId id="2147484690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indent="0" algn="ctr" defTabSz="914400" latinLnBrk="1">
        <a:buNone/>
        <a:defRPr lang="ko-KR" sz="4400" baseline="0" smtClean="0">
          <a:solidFill>
            <a:srgbClr val="000000"/>
          </a:solidFill>
          <a:latin typeface="±¼¸²"/>
          <a:ea typeface="±¼¸²"/>
        </a:defRPr>
      </a:lvl1pPr>
    </p:titleStyle>
    <p:bodyStyle>
      <a:lvl1pPr marL="342900" indent="-342900" algn="l" defTabSz="914400" latinLnBrk="1">
        <a:spcBef>
          <a:spcPct val="20000"/>
        </a:spcBef>
        <a:buFont typeface="±¼¸²"/>
        <a:buChar char="•"/>
        <a:defRPr lang="ko-KR" sz="2800" baseline="0" smtClean="0">
          <a:solidFill>
            <a:srgbClr val="000000"/>
          </a:solidFill>
          <a:latin typeface="±¼¸²"/>
          <a:ea typeface="±¼¸²"/>
        </a:defRPr>
      </a:lvl1pPr>
      <a:lvl2pPr marL="742950" lvl="1" indent="-285750" defTabSz="914400" latinLnBrk="1">
        <a:buChar char="-"/>
        <a:defRPr lang="ko-KR" sz="2400" smtClean="0"/>
      </a:lvl2pPr>
      <a:lvl3pPr marL="1143000" lvl="2" indent="-228600" defTabSz="914400" latinLnBrk="1">
        <a:buChar char="●"/>
        <a:defRPr lang="ko-KR" sz="2000" smtClean="0"/>
      </a:lvl3pPr>
      <a:lvl4pPr marL="1600200" lvl="3" indent="-228600" defTabSz="914400" latinLnBrk="1">
        <a:buChar char="-"/>
        <a:defRPr lang="ko-KR" sz="1800" smtClean="0"/>
      </a:lvl4pPr>
      <a:lvl5pPr marL="2057400" lvl="4" indent="-228600" defTabSz="914400" latinLnBrk="1">
        <a:buChar char="»"/>
        <a:defRPr lang="ko-KR" sz="1800" smtClean="0"/>
      </a:lvl5pPr>
    </p:bodyStyle>
    <p:otherStyle>
      <a:lvl1pPr marL="0" indent="0" algn="l" defTabSz="914400" latinLnBrk="1">
        <a:buNone/>
        <a:defRPr lang="ko-KR" sz="1800" baseline="0" smtClean="0">
          <a:solidFill>
            <a:srgbClr val="000000"/>
          </a:solidFill>
          <a:latin typeface="±¼¸²"/>
          <a:ea typeface="±¼¸²"/>
        </a:defRPr>
      </a:lvl1pPr>
      <a:lvl2pPr marL="457200" lvl="1" indent="0" defTabSz="914400" latinLnBrk="1">
        <a:defRPr lang="ko-KR" smtClean="0"/>
      </a:lvl2pPr>
      <a:lvl3pPr marL="914400" lvl="2" indent="0" defTabSz="914400" latinLnBrk="1">
        <a:defRPr lang="ko-KR" smtClean="0"/>
      </a:lvl3pPr>
      <a:lvl4pPr marL="1371600" lvl="3" indent="0" defTabSz="914400" latinLnBrk="1">
        <a:defRPr lang="ko-KR" smtClean="0"/>
      </a:lvl4pPr>
      <a:lvl5pPr marL="1828800" lvl="4" indent="0" defTabSz="914400" latinLnBrk="1">
        <a:defRPr lang="ko-KR" smtClean="0"/>
      </a:lvl5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youtu.be/wQ0wsOgbJ94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youtu.be/RPB93R0X1-M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4151630" y="2552065"/>
            <a:ext cx="3889375" cy="461645"/>
            <a:chOff x="4151630" y="2552065"/>
            <a:chExt cx="3889375" cy="461645"/>
          </a:xfrm>
        </p:grpSpPr>
        <p:sp>
          <p:nvSpPr>
            <p:cNvPr id="2" name="도형 1"/>
            <p:cNvSpPr>
              <a:spLocks/>
            </p:cNvSpPr>
            <p:nvPr/>
          </p:nvSpPr>
          <p:spPr>
            <a:xfrm>
              <a:off x="4295775" y="2594610"/>
              <a:ext cx="3601085" cy="390525"/>
            </a:xfrm>
            <a:prstGeom prst="rect">
              <a:avLst/>
            </a:prstGeom>
            <a:solidFill>
              <a:schemeClr val="tx1"/>
            </a:solidFill>
            <a:ln w="0">
              <a:noFill/>
              <a:prstDash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marL="0" indent="0" algn="ctr" defTabSz="914400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2000" b="0" cap="none" dirty="0" smtClean="0">
                <a:solidFill>
                  <a:schemeClr val="bg1"/>
                </a:solidFill>
                <a:latin typeface="맑은 고딕" charset="0"/>
                <a:ea typeface="맑은 고딕" charset="0"/>
              </a:endParaRPr>
            </a:p>
          </p:txBody>
        </p:sp>
        <p:sp>
          <p:nvSpPr>
            <p:cNvPr id="3" name="텍스트 상자 2"/>
            <p:cNvSpPr txBox="1">
              <a:spLocks/>
            </p:cNvSpPr>
            <p:nvPr/>
          </p:nvSpPr>
          <p:spPr>
            <a:xfrm>
              <a:off x="4151630" y="2552065"/>
              <a:ext cx="3889375" cy="46101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anchor="t">
              <a:spAutoFit/>
            </a:bodyPr>
            <a:lstStyle/>
            <a:p>
              <a:pPr marL="0" indent="0" algn="ctr" defTabSz="914400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2400" b="1" i="1" cap="none" spc="-100" dirty="0" smtClean="0">
                  <a:solidFill>
                    <a:schemeClr val="bg1"/>
                  </a:solidFill>
                  <a:latin typeface="Georgia" charset="0"/>
                  <a:ea typeface="Georgia" charset="0"/>
                </a:rPr>
                <a:t>CINEMA SCIENCE</a:t>
              </a:r>
              <a:endParaRPr lang="ko-KR" altLang="en-US" sz="2400" b="1" i="1" cap="none" dirty="0" smtClean="0">
                <a:solidFill>
                  <a:schemeClr val="bg1"/>
                </a:solidFill>
                <a:latin typeface="Georgia" charset="0"/>
                <a:ea typeface="Georgia" charset="0"/>
              </a:endParaRPr>
            </a:p>
          </p:txBody>
        </p:sp>
      </p:grpSp>
      <p:sp>
        <p:nvSpPr>
          <p:cNvPr id="5" name="텍스트 상자 4"/>
          <p:cNvSpPr txBox="1">
            <a:spLocks/>
          </p:cNvSpPr>
          <p:nvPr/>
        </p:nvSpPr>
        <p:spPr>
          <a:xfrm>
            <a:off x="3388995" y="3017520"/>
            <a:ext cx="5437505" cy="553998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algn="ctr" eaLnBrk="0"/>
            <a:r>
              <a:rPr lang="ko-KR" altLang="en-US" sz="3000" b="1" spc="-300" dirty="0" err="1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210 굴림 070" panose="02020603020101020101" pitchFamily="18" charset="-127"/>
                <a:ea typeface="210 굴림 070" panose="02020603020101020101" pitchFamily="18" charset="-127"/>
              </a:rPr>
              <a:t>뇌과학자</a:t>
            </a:r>
            <a:r>
              <a:rPr lang="ko-KR" altLang="en-US" sz="3000" spc="-300" dirty="0" err="1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210 굴림 070" panose="02020603020101020101" pitchFamily="18" charset="-127"/>
                <a:ea typeface="210 굴림 070" panose="02020603020101020101" pitchFamily="18" charset="-127"/>
              </a:rPr>
              <a:t>는</a:t>
            </a:r>
            <a:r>
              <a:rPr lang="ko-KR" altLang="en-US" sz="3000" spc="-3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210 굴림 070" panose="02020603020101020101" pitchFamily="18" charset="-127"/>
                <a:ea typeface="210 굴림 070" panose="02020603020101020101" pitchFamily="18" charset="-127"/>
              </a:rPr>
              <a:t> </a:t>
            </a:r>
            <a:r>
              <a:rPr lang="ko-KR" altLang="en-US" sz="3000" b="1" spc="-3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210 굴림 070" panose="02020603020101020101" pitchFamily="18" charset="-127"/>
                <a:ea typeface="210 굴림 070" panose="02020603020101020101" pitchFamily="18" charset="-127"/>
              </a:rPr>
              <a:t>영화</a:t>
            </a:r>
            <a:r>
              <a:rPr lang="ko-KR" altLang="en-US" sz="3000" spc="-3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210 굴림 070" panose="02020603020101020101" pitchFamily="18" charset="-127"/>
                <a:ea typeface="210 굴림 070" panose="02020603020101020101" pitchFamily="18" charset="-127"/>
              </a:rPr>
              <a:t>에서 </a:t>
            </a:r>
            <a:r>
              <a:rPr lang="ko-KR" altLang="en-US" sz="3000" b="1" spc="-3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210 굴림 070" panose="02020603020101020101" pitchFamily="18" charset="-127"/>
                <a:ea typeface="210 굴림 070" panose="02020603020101020101" pitchFamily="18" charset="-127"/>
              </a:rPr>
              <a:t>인간</a:t>
            </a:r>
            <a:r>
              <a:rPr lang="ko-KR" altLang="en-US" sz="3000" spc="-3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210 굴림 070" panose="02020603020101020101" pitchFamily="18" charset="-127"/>
                <a:ea typeface="210 굴림 070" panose="02020603020101020101" pitchFamily="18" charset="-127"/>
              </a:rPr>
              <a:t>을 본다</a:t>
            </a:r>
            <a:endParaRPr lang="ko-KR" altLang="en-US" sz="3000" b="0" cap="none" dirty="0" smtClean="0"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7" name="텍스트 상자 6"/>
          <p:cNvSpPr txBox="1">
            <a:spLocks/>
          </p:cNvSpPr>
          <p:nvPr/>
        </p:nvSpPr>
        <p:spPr>
          <a:xfrm>
            <a:off x="4607596" y="3573145"/>
            <a:ext cx="2977442" cy="384721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eaLnBrk="0"/>
            <a:r>
              <a:rPr lang="en-US" altLang="ko-KR" sz="1900" b="0" cap="none" spc="-150" dirty="0" smtClean="0">
                <a:latin typeface="나눔고딕" charset="0"/>
                <a:ea typeface="나눔고딕" charset="0"/>
              </a:rPr>
              <a:t>─</a:t>
            </a:r>
            <a:r>
              <a:rPr lang="ko-KR" altLang="en-US" sz="1900" b="1" spc="-300" dirty="0" smtClean="0">
                <a:solidFill>
                  <a:srgbClr val="FF0000"/>
                </a:solidFill>
                <a:latin typeface="210 굴림 070" panose="02020603020101020101" pitchFamily="18" charset="-127"/>
                <a:ea typeface="210 굴림 070" panose="02020603020101020101" pitchFamily="18" charset="-127"/>
              </a:rPr>
              <a:t>정재승의 시네마  </a:t>
            </a:r>
            <a:r>
              <a:rPr lang="ko-KR" altLang="en-US" sz="1900" b="1" spc="-300" dirty="0" err="1" smtClean="0">
                <a:solidFill>
                  <a:srgbClr val="FF0000"/>
                </a:solidFill>
                <a:latin typeface="210 굴림 070" panose="02020603020101020101" pitchFamily="18" charset="-127"/>
                <a:ea typeface="210 굴림 070" panose="02020603020101020101" pitchFamily="18" charset="-127"/>
              </a:rPr>
              <a:t>사이언스</a:t>
            </a:r>
            <a:endParaRPr lang="ko-KR" altLang="en-US" sz="1900" b="1" cap="none" spc="-300" dirty="0" smtClean="0">
              <a:solidFill>
                <a:srgbClr val="FF0000"/>
              </a:solidFill>
              <a:latin typeface="나눔고딕" charset="0"/>
              <a:ea typeface="나눔고딕" charset="0"/>
            </a:endParaRPr>
          </a:p>
        </p:txBody>
      </p:sp>
      <p:sp>
        <p:nvSpPr>
          <p:cNvPr id="8" name="텍스트 상자 7"/>
          <p:cNvSpPr txBox="1">
            <a:spLocks/>
          </p:cNvSpPr>
          <p:nvPr/>
        </p:nvSpPr>
        <p:spPr>
          <a:xfrm>
            <a:off x="5058049" y="6112314"/>
            <a:ext cx="2099396" cy="353943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algn="ctr" eaLnBrk="0"/>
            <a:r>
              <a:rPr lang="ko-KR" altLang="en-US" sz="1700" b="1" dirty="0" err="1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러시아어과</a:t>
            </a:r>
            <a:r>
              <a:rPr lang="ko-KR" altLang="en-US" sz="1700" b="1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 유하늘</a:t>
            </a:r>
            <a:endParaRPr lang="ko-KR" altLang="en-US" sz="1700" b="1" cap="none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779260"/>
            <a:ext cx="12192000" cy="1003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-635"/>
            <a:ext cx="12192000" cy="1003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>
            <a:spLocks/>
          </p:cNvSpPr>
          <p:nvPr/>
        </p:nvSpPr>
        <p:spPr>
          <a:xfrm>
            <a:off x="0" y="544264"/>
            <a:ext cx="12192635" cy="55399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3000" i="1" dirty="0" smtClean="0">
                <a:gradFill rotWithShape="1"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당</a:t>
            </a:r>
            <a:r>
              <a:rPr lang="ko-KR" altLang="en-US" sz="3000" i="1" dirty="0">
                <a:gradFill rotWithShape="1"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신</a:t>
            </a:r>
            <a:r>
              <a:rPr lang="ko-KR" altLang="en-US" sz="3000" b="0" i="1" cap="none" dirty="0" smtClean="0">
                <a:gradFill rotWithShape="1"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의 강박은 무엇인가요</a:t>
            </a:r>
            <a:r>
              <a:rPr lang="en-US" altLang="ko-KR" sz="3000" b="0" i="1" cap="none" dirty="0" smtClean="0">
                <a:gradFill rotWithShape="1"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?</a:t>
            </a:r>
            <a:endParaRPr lang="ko-KR" altLang="en-US" sz="3000" b="0" i="1" cap="none" dirty="0" smtClean="0">
              <a:gradFill rotWithShape="1"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1"/>
              </a:gradFill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317" y="1451707"/>
            <a:ext cx="7620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82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779260"/>
            <a:ext cx="12192000" cy="1003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-635"/>
            <a:ext cx="12192000" cy="1003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>
            <a:spLocks/>
          </p:cNvSpPr>
          <p:nvPr/>
        </p:nvSpPr>
        <p:spPr>
          <a:xfrm>
            <a:off x="0" y="544264"/>
            <a:ext cx="12192635" cy="55399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3000" b="0" i="1" cap="none" dirty="0" smtClean="0">
                <a:gradFill rotWithShape="1"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자신을 가두는 반복의 굴레</a:t>
            </a:r>
          </a:p>
        </p:txBody>
      </p:sp>
      <p:pic>
        <p:nvPicPr>
          <p:cNvPr id="5" name="그림 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902" y="1664513"/>
            <a:ext cx="7626195" cy="429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91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779260"/>
            <a:ext cx="12192000" cy="1003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-635"/>
            <a:ext cx="12192000" cy="1003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>
            <a:spLocks/>
          </p:cNvSpPr>
          <p:nvPr/>
        </p:nvSpPr>
        <p:spPr>
          <a:xfrm>
            <a:off x="0" y="544264"/>
            <a:ext cx="12192635" cy="55399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000" b="0" i="1" cap="none" dirty="0" smtClean="0">
                <a:gradFill rotWithShape="1"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100</a:t>
            </a:r>
            <a:r>
              <a:rPr lang="ko-KR" altLang="en-US" sz="3000" b="0" i="1" cap="none" dirty="0" smtClean="0">
                <a:gradFill rotWithShape="1"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번의 손 씻기</a:t>
            </a:r>
            <a:r>
              <a:rPr lang="en-US" altLang="ko-KR" sz="3000" b="0" i="1" cap="none" dirty="0" smtClean="0">
                <a:gradFill rotWithShape="1"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, 3</a:t>
            </a:r>
            <a:r>
              <a:rPr lang="ko-KR" altLang="en-US" sz="3000" b="0" i="1" cap="none" dirty="0" smtClean="0">
                <a:gradFill rotWithShape="1"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시간의 머리 빗기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128" y="1553059"/>
            <a:ext cx="3920256" cy="2615309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955" y="1553059"/>
            <a:ext cx="3920256" cy="261089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128" y="4168651"/>
            <a:ext cx="3920256" cy="2615309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955" y="4168368"/>
            <a:ext cx="3920256" cy="261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48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779260"/>
            <a:ext cx="12192000" cy="1003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-635"/>
            <a:ext cx="12192000" cy="1003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>
            <a:spLocks/>
          </p:cNvSpPr>
          <p:nvPr/>
        </p:nvSpPr>
        <p:spPr>
          <a:xfrm>
            <a:off x="0" y="544264"/>
            <a:ext cx="12192635" cy="55399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000" b="0" i="1" cap="none" dirty="0" smtClean="0">
                <a:gradFill rotWithShape="1"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“</a:t>
            </a:r>
            <a:r>
              <a:rPr lang="ko-KR" altLang="en-US" sz="3000" b="0" i="1" cap="none" dirty="0" smtClean="0">
                <a:gradFill rotWithShape="1"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나쁜 일이 일어날 것만 같다</a:t>
            </a:r>
            <a:r>
              <a:rPr lang="en-US" altLang="ko-KR" sz="3000" b="0" i="1" cap="none" dirty="0" smtClean="0">
                <a:gradFill rotWithShape="1"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”</a:t>
            </a:r>
            <a:endParaRPr lang="ko-KR" altLang="en-US" sz="3000" b="0" i="1" cap="none" dirty="0" smtClean="0">
              <a:gradFill rotWithShape="1"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1"/>
              </a:gradFill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08" y="2050803"/>
            <a:ext cx="9905417" cy="412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08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779260"/>
            <a:ext cx="12192000" cy="1003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-635"/>
            <a:ext cx="12192000" cy="1003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>
            <a:spLocks/>
          </p:cNvSpPr>
          <p:nvPr/>
        </p:nvSpPr>
        <p:spPr>
          <a:xfrm>
            <a:off x="0" y="544264"/>
            <a:ext cx="12192635" cy="55399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3000" b="0" i="1" cap="none" dirty="0" err="1" smtClean="0">
                <a:gradFill rotWithShape="1"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강박증</a:t>
            </a:r>
            <a:r>
              <a:rPr lang="ko-KR" altLang="en-US" sz="3000" b="0" i="1" cap="none" dirty="0" smtClean="0">
                <a:gradFill rotWithShape="1"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환자에게 필요한 것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8392"/>
            <a:ext cx="5639416" cy="3172172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416" y="1499820"/>
            <a:ext cx="6542904" cy="42093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41248" y="6049109"/>
            <a:ext cx="5139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“</a:t>
            </a:r>
            <a:r>
              <a:rPr lang="ko-KR" altLang="en-US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당신은 나를 더 좋은 사람이 되고 싶게 만들어요</a:t>
            </a:r>
            <a:r>
              <a:rPr lang="en-US" altLang="ko-KR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.”</a:t>
            </a:r>
            <a:endParaRPr lang="ko-KR" altLang="en-US" dirty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1278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>
            <a:spLocks/>
          </p:cNvSpPr>
          <p:nvPr/>
        </p:nvSpPr>
        <p:spPr>
          <a:xfrm>
            <a:off x="0" y="6779260"/>
            <a:ext cx="12192635" cy="100965"/>
          </a:xfrm>
          <a:prstGeom prst="rect">
            <a:avLst/>
          </a:prstGeom>
          <a:solidFill>
            <a:schemeClr val="tx1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cap="none" dirty="0" smtClean="0">
              <a:latin typeface="맑은 고딕" charset="0"/>
              <a:ea typeface="맑은 고딕" charset="0"/>
            </a:endParaRPr>
          </a:p>
        </p:txBody>
      </p:sp>
      <p:sp>
        <p:nvSpPr>
          <p:cNvPr id="5" name="TextBox 4"/>
          <p:cNvSpPr txBox="1">
            <a:spLocks/>
          </p:cNvSpPr>
          <p:nvPr/>
        </p:nvSpPr>
        <p:spPr>
          <a:xfrm>
            <a:off x="0" y="336550"/>
            <a:ext cx="12192635" cy="599440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algn="ctr" eaLnBrk="0"/>
            <a:r>
              <a:rPr lang="en-US" altLang="ko-KR" sz="3300" b="1" i="1" cap="none" spc="600" dirty="0" smtClean="0">
                <a:solidFill>
                  <a:schemeClr val="tx1"/>
                </a:solidFill>
                <a:latin typeface="Georgia" charset="0"/>
                <a:ea typeface="Georgia" charset="0"/>
              </a:rPr>
              <a:t>2.</a:t>
            </a:r>
            <a:r>
              <a:rPr lang="en-US" altLang="ko-KR" sz="3300" b="0" cap="none" spc="600" dirty="0" smtClean="0">
                <a:latin typeface="나눔고딕" charset="0"/>
                <a:ea typeface="나눔고딕" charset="0"/>
              </a:rPr>
              <a:t> </a:t>
            </a:r>
            <a:r>
              <a:rPr lang="ko-KR" altLang="en-US" sz="3300" b="1" spc="6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폭력성</a:t>
            </a:r>
            <a:endParaRPr lang="ko-KR" altLang="en-US" sz="3300" b="0" cap="none" spc="600" dirty="0" smtClean="0">
              <a:gradFill rotWithShape="1"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1"/>
              </a:gradFill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</p:txBody>
      </p:sp>
      <p:sp>
        <p:nvSpPr>
          <p:cNvPr id="6" name="TextBox 5"/>
          <p:cNvSpPr txBox="1">
            <a:spLocks/>
          </p:cNvSpPr>
          <p:nvPr/>
        </p:nvSpPr>
        <p:spPr>
          <a:xfrm>
            <a:off x="0" y="1005840"/>
            <a:ext cx="12192635" cy="430530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200" b="1" i="1" cap="none" spc="-100" dirty="0" smtClean="0">
                <a:solidFill>
                  <a:schemeClr val="tx1"/>
                </a:solidFill>
                <a:latin typeface="Georgia" charset="0"/>
                <a:ea typeface="Georgia" charset="0"/>
              </a:rPr>
              <a:t>Cinema 9   &amp;   Cinema 10</a:t>
            </a:r>
            <a:endParaRPr lang="ko-KR" altLang="en-US" sz="2200" b="0" cap="none" dirty="0" smtClean="0">
              <a:gradFill rotWithShape="1"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1"/>
              </a:gradFill>
              <a:latin typeface="210 굴림 070" charset="0"/>
              <a:ea typeface="210 굴림 070" charset="0"/>
            </a:endParaRPr>
          </a:p>
        </p:txBody>
      </p:sp>
      <p:sp>
        <p:nvSpPr>
          <p:cNvPr id="7" name="직사각형 6"/>
          <p:cNvSpPr>
            <a:spLocks/>
          </p:cNvSpPr>
          <p:nvPr/>
        </p:nvSpPr>
        <p:spPr>
          <a:xfrm>
            <a:off x="0" y="-635"/>
            <a:ext cx="12192635" cy="100965"/>
          </a:xfrm>
          <a:prstGeom prst="rect">
            <a:avLst/>
          </a:prstGeom>
          <a:solidFill>
            <a:schemeClr val="tx1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cap="none" dirty="0" smtClean="0">
              <a:latin typeface="맑은 고딕" charset="0"/>
              <a:ea typeface="맑은 고딕" charset="0"/>
            </a:endParaRPr>
          </a:p>
        </p:txBody>
      </p:sp>
      <p:pic>
        <p:nvPicPr>
          <p:cNvPr id="8" name="그림 7" descr="C:/Users/asoun/AppData/Roaming/PolarisOffice/ETemp/5660_7127440/fImage1228276929358.jpe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900" y="1525270"/>
            <a:ext cx="3615055" cy="5106035"/>
          </a:xfrm>
          <a:prstGeom prst="rect">
            <a:avLst/>
          </a:prstGeom>
          <a:noFill/>
        </p:spPr>
      </p:pic>
      <p:pic>
        <p:nvPicPr>
          <p:cNvPr id="9" name="그림 8" descr="C:/Users/asoun/AppData/Roaming/PolarisOffice/ETemp/5660_7127440/fImage967026936962.jpe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745" y="1438910"/>
            <a:ext cx="3491865" cy="514794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779260"/>
            <a:ext cx="12192000" cy="1003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-635"/>
            <a:ext cx="12192000" cy="1003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>
            <a:spLocks/>
          </p:cNvSpPr>
          <p:nvPr/>
        </p:nvSpPr>
        <p:spPr>
          <a:xfrm>
            <a:off x="0" y="544264"/>
            <a:ext cx="12192635" cy="55399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3000" b="0" i="1" cap="none" dirty="0" smtClean="0">
                <a:gradFill rotWithShape="1"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심심하고 할 일이 없어서 털다</a:t>
            </a:r>
            <a:r>
              <a:rPr lang="en-US" altLang="ko-KR" sz="3000" b="0" i="1" cap="none" dirty="0" smtClean="0">
                <a:gradFill rotWithShape="1"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?</a:t>
            </a:r>
            <a:endParaRPr lang="ko-KR" altLang="en-US" sz="3000" b="0" i="1" cap="none" dirty="0" smtClean="0">
              <a:gradFill rotWithShape="1"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1"/>
              </a:gradFill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248" y="1672396"/>
            <a:ext cx="8376138" cy="471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33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779260"/>
            <a:ext cx="12192000" cy="1003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-635"/>
            <a:ext cx="12192000" cy="1003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>
            <a:spLocks/>
          </p:cNvSpPr>
          <p:nvPr/>
        </p:nvSpPr>
        <p:spPr>
          <a:xfrm>
            <a:off x="0" y="544264"/>
            <a:ext cx="12192635" cy="55399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3000" b="0" i="1" cap="none" dirty="0" smtClean="0">
                <a:gradFill rotWithShape="1"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뇌에 담긴 폭력에 대한 불편한 진실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366" y="1708634"/>
            <a:ext cx="5128428" cy="39887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23155" y="2425752"/>
            <a:ext cx="10208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살인의 </a:t>
            </a:r>
            <a:r>
              <a:rPr lang="en-US" altLang="ko-KR" sz="20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71%</a:t>
            </a:r>
          </a:p>
          <a:p>
            <a:endParaRPr lang="en-US" altLang="ko-KR" sz="2000" b="1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r>
              <a:rPr lang="ko-KR" altLang="en-US" sz="20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강간의 </a:t>
            </a:r>
            <a:r>
              <a:rPr lang="en-US" altLang="ko-KR" sz="20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73%</a:t>
            </a:r>
          </a:p>
          <a:p>
            <a:endParaRPr lang="en-US" altLang="ko-KR" sz="2000" b="1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r>
              <a:rPr lang="ko-KR" altLang="en-US" sz="20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폭행의 </a:t>
            </a:r>
            <a:r>
              <a:rPr lang="en-US" altLang="ko-KR" sz="20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69%</a:t>
            </a:r>
            <a:endParaRPr lang="ko-KR" altLang="en-US" sz="2000" b="1" dirty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4007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779260"/>
            <a:ext cx="12192000" cy="1003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-635"/>
            <a:ext cx="12192000" cy="1003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>
            <a:spLocks/>
          </p:cNvSpPr>
          <p:nvPr/>
        </p:nvSpPr>
        <p:spPr>
          <a:xfrm>
            <a:off x="0" y="544264"/>
            <a:ext cx="12192635" cy="55399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3000" b="0" i="1" cap="none" dirty="0" smtClean="0">
                <a:gradFill rotWithShape="1"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뇌에 담긴 폭력에 대한 불편한 진실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1492"/>
            <a:ext cx="6351733" cy="4350937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733" y="1701491"/>
            <a:ext cx="5714891" cy="435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53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779260"/>
            <a:ext cx="12192000" cy="1003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-635"/>
            <a:ext cx="12192000" cy="1003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>
            <a:spLocks/>
          </p:cNvSpPr>
          <p:nvPr/>
        </p:nvSpPr>
        <p:spPr>
          <a:xfrm>
            <a:off x="0" y="544264"/>
            <a:ext cx="12192635" cy="55399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3000" b="0" i="1" cap="none" dirty="0" smtClean="0">
                <a:gradFill rotWithShape="1"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뇌에 담긴 폭력에 대한 불편한 진실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273" y="1664677"/>
            <a:ext cx="8176088" cy="475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35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직사각형 33"/>
          <p:cNvSpPr>
            <a:spLocks/>
          </p:cNvSpPr>
          <p:nvPr/>
        </p:nvSpPr>
        <p:spPr>
          <a:xfrm>
            <a:off x="1661795" y="311150"/>
            <a:ext cx="5400040" cy="6334760"/>
          </a:xfrm>
          <a:prstGeom prst="rect">
            <a:avLst/>
          </a:prstGeom>
          <a:solidFill>
            <a:schemeClr val="bg1"/>
          </a:solidFill>
          <a:ln w="63500" cap="flat" cmpd="sng">
            <a:solidFill>
              <a:schemeClr val="tx1">
                <a:alpha val="10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cap="none" dirty="0" smtClean="0">
              <a:latin typeface="맑은 고딕" charset="0"/>
              <a:ea typeface="맑은 고딕" charset="0"/>
            </a:endParaRPr>
          </a:p>
        </p:txBody>
      </p:sp>
      <p:sp>
        <p:nvSpPr>
          <p:cNvPr id="4" name="직사각형 3"/>
          <p:cNvSpPr>
            <a:spLocks/>
          </p:cNvSpPr>
          <p:nvPr/>
        </p:nvSpPr>
        <p:spPr>
          <a:xfrm>
            <a:off x="8952865" y="0"/>
            <a:ext cx="3239770" cy="6858635"/>
          </a:xfrm>
          <a:prstGeom prst="rect">
            <a:avLst/>
          </a:prstGeom>
          <a:solidFill>
            <a:schemeClr val="tx1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cap="none" dirty="0" smtClean="0">
              <a:latin typeface="맑은 고딕" charset="0"/>
              <a:ea typeface="맑은 고딕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52865" y="621665"/>
            <a:ext cx="3239770" cy="584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b="1" i="1" cap="none" spc="-100" dirty="0" smtClean="0">
                <a:solidFill>
                  <a:schemeClr val="bg1"/>
                </a:solidFill>
                <a:latin typeface="Georgia" charset="0"/>
                <a:ea typeface="Georgia" charset="0"/>
              </a:rPr>
              <a:t>CONTENTS</a:t>
            </a:r>
            <a:endParaRPr lang="ko-KR" altLang="en-US" sz="3200" b="0" cap="none" dirty="0" smtClean="0">
              <a:gradFill rotWithShape="1"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1"/>
              </a:gradFill>
              <a:latin typeface="210 굴림 070" charset="0"/>
              <a:ea typeface="210 굴림 070" charset="0"/>
            </a:endParaRPr>
          </a:p>
        </p:txBody>
      </p:sp>
      <p:cxnSp>
        <p:nvCxnSpPr>
          <p:cNvPr id="7" name="직선 연결선 6"/>
          <p:cNvCxnSpPr/>
          <p:nvPr/>
        </p:nvCxnSpPr>
        <p:spPr>
          <a:xfrm flipH="1">
            <a:off x="8952865" y="1239520"/>
            <a:ext cx="1183005" cy="713105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/>
        </p:nvCxnSpPr>
        <p:spPr>
          <a:xfrm flipH="1">
            <a:off x="11216640" y="0"/>
            <a:ext cx="975360" cy="588010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>
            <a:endCxn id="4" idx="3"/>
          </p:cNvCxnSpPr>
          <p:nvPr/>
        </p:nvCxnSpPr>
        <p:spPr>
          <a:xfrm>
            <a:off x="8686165" y="2190115"/>
            <a:ext cx="3508375" cy="1236980"/>
          </a:xfrm>
          <a:prstGeom prst="line">
            <a:avLst/>
          </a:prstGeom>
          <a:ln w="41275" cap="flat" cmpd="sng">
            <a:solidFill>
              <a:schemeClr val="bg1">
                <a:alpha val="10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이등변 삼각형 40"/>
          <p:cNvSpPr>
            <a:spLocks/>
          </p:cNvSpPr>
          <p:nvPr/>
        </p:nvSpPr>
        <p:spPr>
          <a:xfrm rot="5400000">
            <a:off x="1876425" y="462280"/>
            <a:ext cx="320675" cy="251460"/>
          </a:xfrm>
          <a:prstGeom prst="triangle">
            <a:avLst/>
          </a:prstGeom>
          <a:ln w="0">
            <a:noFill/>
            <a:prstDash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cap="none" dirty="0" smtClean="0">
              <a:latin typeface="맑은 고딕" charset="0"/>
              <a:ea typeface="맑은 고딕" charset="0"/>
            </a:endParaRPr>
          </a:p>
        </p:txBody>
      </p:sp>
      <p:sp>
        <p:nvSpPr>
          <p:cNvPr id="42" name="TextBox 41"/>
          <p:cNvSpPr txBox="1">
            <a:spLocks/>
          </p:cNvSpPr>
          <p:nvPr/>
        </p:nvSpPr>
        <p:spPr>
          <a:xfrm>
            <a:off x="2199005" y="372745"/>
            <a:ext cx="4862830" cy="430530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eaLnBrk="0"/>
            <a:r>
              <a:rPr lang="en-US" altLang="ko-KR" sz="2200" b="1" i="1" cap="none" spc="-100" dirty="0" smtClean="0">
                <a:solidFill>
                  <a:schemeClr val="tx1"/>
                </a:solidFill>
                <a:latin typeface="Georgia" charset="0"/>
                <a:ea typeface="Georgia" charset="0"/>
              </a:rPr>
              <a:t>1.</a:t>
            </a:r>
            <a:r>
              <a:rPr lang="en-US" altLang="ko-KR" sz="1900" b="0" cap="none" spc="-100" dirty="0" smtClean="0">
                <a:latin typeface="나눔고딕" charset="0"/>
                <a:ea typeface="나눔고딕" charset="0"/>
              </a:rPr>
              <a:t> </a:t>
            </a:r>
            <a:r>
              <a:rPr lang="ko-KR" altLang="en-US" sz="2000" spc="-3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210 굴림 070" panose="02020603020101020101" pitchFamily="18" charset="-127"/>
                <a:ea typeface="210 굴림 070" panose="02020603020101020101" pitchFamily="18" charset="-127"/>
              </a:rPr>
              <a:t> </a:t>
            </a:r>
            <a:r>
              <a:rPr lang="ko-KR" altLang="en-US" sz="2000" spc="-3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210 굴림 070" panose="02020603020101020101" pitchFamily="18" charset="-127"/>
                <a:ea typeface="210 굴림 070" panose="02020603020101020101" pitchFamily="18" charset="-127"/>
              </a:rPr>
              <a:t>  </a:t>
            </a:r>
            <a:r>
              <a:rPr lang="ko-KR" altLang="en-US" sz="2200" b="1" u="sng" spc="-3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강박</a:t>
            </a:r>
            <a:endParaRPr lang="ko-KR" altLang="en-US" sz="2200" b="1" u="sng" cap="none" dirty="0" smtClean="0">
              <a:gradFill rotWithShape="1"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1"/>
              </a:gradFill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</p:txBody>
      </p:sp>
      <p:sp>
        <p:nvSpPr>
          <p:cNvPr id="43" name="TextBox 42"/>
          <p:cNvSpPr txBox="1">
            <a:spLocks/>
          </p:cNvSpPr>
          <p:nvPr/>
        </p:nvSpPr>
        <p:spPr>
          <a:xfrm>
            <a:off x="2684780" y="867372"/>
            <a:ext cx="4862830" cy="400110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eaLnBrk="0"/>
            <a:r>
              <a:rPr lang="en-US" altLang="ko-KR" sz="1900" b="0" cap="none" spc="-100" dirty="0" smtClean="0">
                <a:latin typeface="나눔고딕" charset="0"/>
                <a:ea typeface="나눔고딕" charset="0"/>
              </a:rPr>
              <a:t>- </a:t>
            </a:r>
            <a:r>
              <a:rPr lang="en-US" altLang="ko-KR" sz="1900" b="1" i="1" cap="none" spc="-100" dirty="0" smtClean="0">
                <a:solidFill>
                  <a:schemeClr val="tx1"/>
                </a:solidFill>
                <a:latin typeface="Georgia" charset="0"/>
                <a:ea typeface="Georgia" charset="0"/>
              </a:rPr>
              <a:t>Cinema 5</a:t>
            </a:r>
            <a:r>
              <a:rPr lang="en-US" altLang="ko-KR" sz="1900" b="0" cap="none" spc="-100" dirty="0" smtClean="0">
                <a:latin typeface="나눔고딕" charset="0"/>
                <a:ea typeface="나눔고딕" charset="0"/>
              </a:rPr>
              <a:t>        </a:t>
            </a:r>
            <a:r>
              <a:rPr lang="en-US" altLang="ko-KR" sz="1900" b="1" cap="none" spc="-100" dirty="0" smtClean="0">
                <a:latin typeface="나눔고딕" charset="0"/>
                <a:ea typeface="나눔고딕" charset="0"/>
              </a:rPr>
              <a:t> I </a:t>
            </a:r>
            <a:r>
              <a:rPr lang="ko-KR" altLang="en-US" sz="2000" spc="-3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210 굴림 070" panose="02020603020101020101" pitchFamily="18" charset="-127"/>
                <a:ea typeface="210 굴림 070" panose="02020603020101020101" pitchFamily="18" charset="-127"/>
              </a:rPr>
              <a:t> </a:t>
            </a:r>
            <a:r>
              <a:rPr lang="ko-KR" altLang="en-US" sz="2000" spc="-3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210 굴림 070" panose="02020603020101020101" pitchFamily="18" charset="-127"/>
                <a:ea typeface="210 굴림 070" panose="02020603020101020101" pitchFamily="18" charset="-127"/>
              </a:rPr>
              <a:t>               </a:t>
            </a:r>
            <a:r>
              <a:rPr lang="en-US" altLang="ko-KR" sz="2000" b="1" spc="-3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301 302</a:t>
            </a:r>
            <a:endParaRPr lang="ko-KR" altLang="en-US" sz="1900" b="1" cap="none" dirty="0" smtClean="0">
              <a:gradFill rotWithShape="1"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1"/>
              </a:gradFill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</p:txBody>
      </p:sp>
      <p:sp>
        <p:nvSpPr>
          <p:cNvPr id="44" name="TextBox 43"/>
          <p:cNvSpPr txBox="1">
            <a:spLocks/>
          </p:cNvSpPr>
          <p:nvPr/>
        </p:nvSpPr>
        <p:spPr>
          <a:xfrm>
            <a:off x="2684780" y="1267482"/>
            <a:ext cx="4862830" cy="400110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eaLnBrk="0"/>
            <a:r>
              <a:rPr lang="en-US" altLang="ko-KR" sz="1900" b="0" cap="none" spc="-100" dirty="0" smtClean="0">
                <a:latin typeface="나눔고딕" charset="0"/>
                <a:ea typeface="나눔고딕" charset="0"/>
              </a:rPr>
              <a:t>- </a:t>
            </a:r>
            <a:r>
              <a:rPr lang="en-US" altLang="ko-KR" sz="1900" b="1" i="1" cap="none" spc="-100" dirty="0" smtClean="0">
                <a:solidFill>
                  <a:schemeClr val="tx1"/>
                </a:solidFill>
                <a:latin typeface="Georgia" charset="0"/>
                <a:ea typeface="Georgia" charset="0"/>
              </a:rPr>
              <a:t>Cinema 6</a:t>
            </a:r>
            <a:r>
              <a:rPr lang="en-US" altLang="ko-KR" sz="1900" b="0" cap="none" spc="-100" dirty="0" smtClean="0">
                <a:latin typeface="나눔고딕" charset="0"/>
                <a:ea typeface="나눔고딕" charset="0"/>
              </a:rPr>
              <a:t>        </a:t>
            </a:r>
            <a:r>
              <a:rPr lang="en-US" altLang="ko-KR" sz="1900" b="1" cap="none" spc="-100" dirty="0" smtClean="0">
                <a:latin typeface="나눔고딕" charset="0"/>
                <a:ea typeface="나눔고딕" charset="0"/>
              </a:rPr>
              <a:t>I   </a:t>
            </a:r>
            <a:r>
              <a:rPr lang="ko-KR" altLang="en-US" sz="2000" b="1" spc="-3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이보다 더 좋을 순 없다</a:t>
            </a:r>
            <a:endParaRPr lang="ko-KR" altLang="en-US" sz="1900" b="1" cap="none" dirty="0" smtClean="0">
              <a:gradFill rotWithShape="1"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1"/>
              </a:gradFill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</p:txBody>
      </p:sp>
      <p:sp>
        <p:nvSpPr>
          <p:cNvPr id="45" name="이등변 삼각형 44"/>
          <p:cNvSpPr>
            <a:spLocks/>
          </p:cNvSpPr>
          <p:nvPr/>
        </p:nvSpPr>
        <p:spPr>
          <a:xfrm rot="5400000">
            <a:off x="1912937" y="1855352"/>
            <a:ext cx="320675" cy="251460"/>
          </a:xfrm>
          <a:prstGeom prst="triangle">
            <a:avLst/>
          </a:prstGeom>
          <a:ln w="0">
            <a:noFill/>
            <a:prstDash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cap="none" dirty="0" smtClean="0">
              <a:latin typeface="맑은 고딕" charset="0"/>
              <a:ea typeface="맑은 고딕" charset="0"/>
            </a:endParaRPr>
          </a:p>
        </p:txBody>
      </p:sp>
      <p:sp>
        <p:nvSpPr>
          <p:cNvPr id="46" name="TextBox 45"/>
          <p:cNvSpPr txBox="1">
            <a:spLocks/>
          </p:cNvSpPr>
          <p:nvPr/>
        </p:nvSpPr>
        <p:spPr>
          <a:xfrm>
            <a:off x="2199005" y="1765639"/>
            <a:ext cx="4862830" cy="430887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eaLnBrk="0"/>
            <a:r>
              <a:rPr lang="en-US" altLang="ko-KR" sz="2200" b="1" i="1" cap="none" spc="-100" dirty="0" smtClean="0">
                <a:solidFill>
                  <a:schemeClr val="tx1"/>
                </a:solidFill>
                <a:latin typeface="Georgia" charset="0"/>
                <a:ea typeface="Georgia" charset="0"/>
              </a:rPr>
              <a:t>2.   </a:t>
            </a:r>
            <a:r>
              <a:rPr lang="ko-KR" altLang="en-US" sz="2200" b="1" u="sng" spc="-3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폭력성</a:t>
            </a:r>
            <a:endParaRPr lang="ko-KR" altLang="en-US" sz="2200" b="1" u="sng" cap="none" dirty="0" smtClean="0">
              <a:gradFill rotWithShape="1"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1"/>
              </a:gradFill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</p:txBody>
      </p:sp>
      <p:sp>
        <p:nvSpPr>
          <p:cNvPr id="47" name="TextBox 46"/>
          <p:cNvSpPr txBox="1">
            <a:spLocks/>
          </p:cNvSpPr>
          <p:nvPr/>
        </p:nvSpPr>
        <p:spPr>
          <a:xfrm>
            <a:off x="2684780" y="2378590"/>
            <a:ext cx="4862830" cy="400110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eaLnBrk="0"/>
            <a:r>
              <a:rPr lang="en-US" altLang="ko-KR" sz="1900" b="0" cap="none" spc="-100" dirty="0" smtClean="0">
                <a:latin typeface="나눔고딕" charset="0"/>
                <a:ea typeface="나눔고딕" charset="0"/>
              </a:rPr>
              <a:t>- </a:t>
            </a:r>
            <a:r>
              <a:rPr lang="en-US" altLang="ko-KR" sz="1900" b="1" i="1" cap="none" spc="-100" dirty="0" smtClean="0">
                <a:solidFill>
                  <a:schemeClr val="tx1"/>
                </a:solidFill>
                <a:latin typeface="Georgia" charset="0"/>
                <a:ea typeface="Georgia" charset="0"/>
              </a:rPr>
              <a:t>Cinema 9</a:t>
            </a:r>
            <a:r>
              <a:rPr lang="en-US" altLang="ko-KR" sz="1900" b="0" cap="none" spc="-100" dirty="0" smtClean="0">
                <a:latin typeface="나눔고딕" charset="0"/>
                <a:ea typeface="나눔고딕" charset="0"/>
              </a:rPr>
              <a:t>         </a:t>
            </a:r>
            <a:r>
              <a:rPr lang="en-US" altLang="ko-KR" sz="1900" b="1" cap="none" spc="-100" dirty="0" smtClean="0">
                <a:latin typeface="나눔고딕" charset="0"/>
                <a:ea typeface="나눔고딕" charset="0"/>
              </a:rPr>
              <a:t>I </a:t>
            </a:r>
            <a:r>
              <a:rPr lang="en-US" altLang="ko-KR" sz="1900" b="0" cap="none" spc="-100" dirty="0" smtClean="0">
                <a:latin typeface="나눔고딕" charset="0"/>
                <a:ea typeface="나눔고딕" charset="0"/>
              </a:rPr>
              <a:t>      </a:t>
            </a:r>
            <a:r>
              <a:rPr lang="ko-KR" altLang="en-US" sz="2000" b="1" spc="-3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주유소  습격 사건</a:t>
            </a:r>
            <a:endParaRPr lang="ko-KR" altLang="en-US" sz="1900" b="1" cap="none" dirty="0" smtClean="0">
              <a:gradFill rotWithShape="1"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1"/>
              </a:gradFill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</p:txBody>
      </p:sp>
      <p:sp>
        <p:nvSpPr>
          <p:cNvPr id="48" name="TextBox 47"/>
          <p:cNvSpPr txBox="1">
            <a:spLocks/>
          </p:cNvSpPr>
          <p:nvPr/>
        </p:nvSpPr>
        <p:spPr>
          <a:xfrm>
            <a:off x="2684780" y="2797213"/>
            <a:ext cx="4862830" cy="400110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eaLnBrk="0"/>
            <a:r>
              <a:rPr lang="en-US" altLang="ko-KR" sz="1900" b="0" cap="none" spc="-100" dirty="0" smtClean="0">
                <a:latin typeface="나눔고딕" charset="0"/>
                <a:ea typeface="나눔고딕" charset="0"/>
              </a:rPr>
              <a:t>- </a:t>
            </a:r>
            <a:r>
              <a:rPr lang="en-US" altLang="ko-KR" sz="1900" b="1" i="1" cap="none" spc="-100" dirty="0" smtClean="0">
                <a:solidFill>
                  <a:schemeClr val="tx1"/>
                </a:solidFill>
                <a:latin typeface="Georgia" charset="0"/>
                <a:ea typeface="Georgia" charset="0"/>
              </a:rPr>
              <a:t>Cinema 10</a:t>
            </a:r>
            <a:r>
              <a:rPr lang="en-US" altLang="ko-KR" sz="1900" b="0" cap="none" spc="-100" dirty="0" smtClean="0">
                <a:latin typeface="나눔고딕" charset="0"/>
                <a:ea typeface="나눔고딕" charset="0"/>
              </a:rPr>
              <a:t>       </a:t>
            </a:r>
            <a:r>
              <a:rPr lang="en-US" altLang="ko-KR" sz="1900" b="1" cap="none" spc="-100" dirty="0" smtClean="0">
                <a:latin typeface="나눔고딕" charset="0"/>
                <a:ea typeface="나눔고딕" charset="0"/>
              </a:rPr>
              <a:t>I</a:t>
            </a:r>
            <a:r>
              <a:rPr lang="en-US" altLang="ko-KR" sz="1900" b="0" cap="none" spc="-100" dirty="0" smtClean="0">
                <a:latin typeface="나눔고딕" charset="0"/>
                <a:ea typeface="나눔고딕" charset="0"/>
              </a:rPr>
              <a:t>     </a:t>
            </a:r>
            <a:r>
              <a:rPr lang="ko-KR" altLang="en-US" sz="2000" b="1" spc="-300" dirty="0" err="1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마이너리티</a:t>
            </a:r>
            <a:r>
              <a:rPr lang="ko-KR" altLang="en-US" sz="2000" b="1" spc="-3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리포트</a:t>
            </a:r>
            <a:endParaRPr lang="ko-KR" altLang="en-US" sz="1900" b="1" cap="none" dirty="0" smtClean="0">
              <a:gradFill rotWithShape="1"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1"/>
              </a:gradFill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</p:txBody>
      </p:sp>
      <p:sp>
        <p:nvSpPr>
          <p:cNvPr id="49" name="이등변 삼각형 48"/>
          <p:cNvSpPr>
            <a:spLocks/>
          </p:cNvSpPr>
          <p:nvPr/>
        </p:nvSpPr>
        <p:spPr>
          <a:xfrm rot="5400000">
            <a:off x="1876425" y="3563957"/>
            <a:ext cx="320675" cy="251460"/>
          </a:xfrm>
          <a:prstGeom prst="triangle">
            <a:avLst/>
          </a:prstGeom>
          <a:ln w="0">
            <a:noFill/>
            <a:prstDash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cap="none" dirty="0" smtClean="0">
              <a:latin typeface="맑은 고딕" charset="0"/>
              <a:ea typeface="맑은 고딕" charset="0"/>
            </a:endParaRPr>
          </a:p>
        </p:txBody>
      </p:sp>
      <p:sp>
        <p:nvSpPr>
          <p:cNvPr id="50" name="TextBox 49"/>
          <p:cNvSpPr txBox="1">
            <a:spLocks/>
          </p:cNvSpPr>
          <p:nvPr/>
        </p:nvSpPr>
        <p:spPr>
          <a:xfrm>
            <a:off x="2162492" y="3388863"/>
            <a:ext cx="4862830" cy="430887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eaLnBrk="0"/>
            <a:r>
              <a:rPr lang="en-US" altLang="ko-KR" sz="2200" b="1" i="1" cap="none" spc="-100" dirty="0" smtClean="0">
                <a:solidFill>
                  <a:schemeClr val="tx1"/>
                </a:solidFill>
                <a:latin typeface="Georgia" charset="0"/>
                <a:ea typeface="Georgia" charset="0"/>
              </a:rPr>
              <a:t>3.    </a:t>
            </a:r>
            <a:r>
              <a:rPr lang="ko-KR" altLang="en-US" sz="2200" b="1" u="sng" spc="-3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유전공학</a:t>
            </a:r>
            <a:endParaRPr lang="ko-KR" altLang="en-US" sz="2200" b="1" u="sng" cap="none" dirty="0" smtClean="0">
              <a:gradFill rotWithShape="1"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1"/>
              </a:gradFill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</p:txBody>
      </p:sp>
      <p:sp>
        <p:nvSpPr>
          <p:cNvPr id="53" name="이등변 삼각형 52"/>
          <p:cNvSpPr>
            <a:spLocks/>
          </p:cNvSpPr>
          <p:nvPr/>
        </p:nvSpPr>
        <p:spPr>
          <a:xfrm rot="5400000">
            <a:off x="1933328" y="5008341"/>
            <a:ext cx="320675" cy="251460"/>
          </a:xfrm>
          <a:prstGeom prst="triangle">
            <a:avLst/>
          </a:prstGeom>
          <a:ln w="0">
            <a:noFill/>
            <a:prstDash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cap="none" dirty="0" smtClean="0">
              <a:latin typeface="맑은 고딕" charset="0"/>
              <a:ea typeface="맑은 고딕" charset="0"/>
            </a:endParaRPr>
          </a:p>
        </p:txBody>
      </p:sp>
      <p:sp>
        <p:nvSpPr>
          <p:cNvPr id="55" name="TextBox 54"/>
          <p:cNvSpPr txBox="1">
            <a:spLocks/>
          </p:cNvSpPr>
          <p:nvPr/>
        </p:nvSpPr>
        <p:spPr>
          <a:xfrm>
            <a:off x="2684780" y="3872300"/>
            <a:ext cx="4862830" cy="400110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eaLnBrk="0"/>
            <a:r>
              <a:rPr lang="en-US" altLang="ko-KR" sz="1900" b="0" cap="none" spc="-100" dirty="0" smtClean="0">
                <a:latin typeface="나눔고딕" charset="0"/>
                <a:ea typeface="나눔고딕" charset="0"/>
              </a:rPr>
              <a:t>- </a:t>
            </a:r>
            <a:r>
              <a:rPr lang="en-US" altLang="ko-KR" sz="1900" b="1" i="1" cap="none" spc="-100" dirty="0" smtClean="0">
                <a:solidFill>
                  <a:schemeClr val="tx1"/>
                </a:solidFill>
                <a:latin typeface="Georgia" charset="0"/>
                <a:ea typeface="Georgia" charset="0"/>
              </a:rPr>
              <a:t>Cinema 18</a:t>
            </a:r>
            <a:r>
              <a:rPr lang="en-US" altLang="ko-KR" sz="1900" b="0" cap="none" spc="-100" dirty="0" smtClean="0">
                <a:latin typeface="나눔고딕" charset="0"/>
                <a:ea typeface="나눔고딕" charset="0"/>
              </a:rPr>
              <a:t>         </a:t>
            </a:r>
            <a:r>
              <a:rPr lang="en-US" altLang="ko-KR" sz="1900" b="1" cap="none" spc="-100" dirty="0" smtClean="0">
                <a:latin typeface="나눔고딕" charset="0"/>
                <a:ea typeface="나눔고딕" charset="0"/>
              </a:rPr>
              <a:t>I </a:t>
            </a:r>
            <a:r>
              <a:rPr lang="en-US" altLang="ko-KR" sz="1900" b="0" cap="none" spc="-100" dirty="0" smtClean="0">
                <a:latin typeface="나눔고딕" charset="0"/>
                <a:ea typeface="나눔고딕" charset="0"/>
              </a:rPr>
              <a:t>            </a:t>
            </a:r>
            <a:r>
              <a:rPr lang="ko-KR" altLang="en-US" sz="2000" spc="-3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210 굴림 070" panose="02020603020101020101" pitchFamily="18" charset="-127"/>
                <a:ea typeface="210 굴림 070" panose="02020603020101020101" pitchFamily="18" charset="-127"/>
              </a:rPr>
              <a:t> </a:t>
            </a:r>
            <a:r>
              <a:rPr lang="ko-KR" altLang="en-US" sz="2000" spc="-3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210 굴림 070" panose="02020603020101020101" pitchFamily="18" charset="-127"/>
                <a:ea typeface="210 굴림 070" panose="02020603020101020101" pitchFamily="18" charset="-127"/>
              </a:rPr>
              <a:t> </a:t>
            </a:r>
            <a:r>
              <a:rPr lang="ko-KR" altLang="en-US" sz="2000" b="1" spc="-300" dirty="0" err="1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트윈스</a:t>
            </a:r>
            <a:endParaRPr lang="ko-KR" altLang="en-US" sz="1900" b="1" cap="none" dirty="0" smtClean="0">
              <a:gradFill rotWithShape="1"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1"/>
              </a:gradFill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</p:txBody>
      </p:sp>
      <p:sp>
        <p:nvSpPr>
          <p:cNvPr id="56" name="TextBox 55"/>
          <p:cNvSpPr txBox="1">
            <a:spLocks/>
          </p:cNvSpPr>
          <p:nvPr/>
        </p:nvSpPr>
        <p:spPr>
          <a:xfrm>
            <a:off x="2684780" y="4272698"/>
            <a:ext cx="4862830" cy="400110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eaLnBrk="0"/>
            <a:r>
              <a:rPr lang="en-US" altLang="ko-KR" sz="1900" b="0" cap="none" spc="-100" dirty="0" smtClean="0">
                <a:latin typeface="나눔고딕" charset="0"/>
                <a:ea typeface="나눔고딕" charset="0"/>
              </a:rPr>
              <a:t>- </a:t>
            </a:r>
            <a:r>
              <a:rPr lang="en-US" altLang="ko-KR" sz="1900" b="1" i="1" cap="none" spc="-100" dirty="0" smtClean="0">
                <a:solidFill>
                  <a:schemeClr val="tx1"/>
                </a:solidFill>
                <a:latin typeface="Georgia" charset="0"/>
                <a:ea typeface="Georgia" charset="0"/>
              </a:rPr>
              <a:t>Cinema 20</a:t>
            </a:r>
            <a:r>
              <a:rPr lang="en-US" altLang="ko-KR" sz="1900" b="0" cap="none" spc="-100" dirty="0" smtClean="0">
                <a:latin typeface="나눔고딕" charset="0"/>
                <a:ea typeface="나눔고딕" charset="0"/>
              </a:rPr>
              <a:t>       </a:t>
            </a:r>
            <a:r>
              <a:rPr lang="en-US" altLang="ko-KR" sz="1900" b="1" cap="none" spc="-100" dirty="0" smtClean="0">
                <a:latin typeface="나눔고딕" charset="0"/>
                <a:ea typeface="나눔고딕" charset="0"/>
              </a:rPr>
              <a:t> I </a:t>
            </a:r>
            <a:r>
              <a:rPr lang="en-US" altLang="ko-KR" sz="1900" b="0" cap="none" spc="-100" dirty="0" smtClean="0">
                <a:latin typeface="나눔고딕" charset="0"/>
                <a:ea typeface="나눔고딕" charset="0"/>
              </a:rPr>
              <a:t>      </a:t>
            </a:r>
            <a:r>
              <a:rPr lang="ko-KR" altLang="en-US" sz="2000" spc="-3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210 굴림 070" panose="02020603020101020101" pitchFamily="18" charset="-127"/>
                <a:ea typeface="210 굴림 070" panose="02020603020101020101" pitchFamily="18" charset="-127"/>
              </a:rPr>
              <a:t> </a:t>
            </a:r>
            <a:r>
              <a:rPr lang="ko-KR" altLang="en-US" sz="2000" spc="-3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210 굴림 070" panose="02020603020101020101" pitchFamily="18" charset="-127"/>
                <a:ea typeface="210 굴림 070" panose="02020603020101020101" pitchFamily="18" charset="-127"/>
              </a:rPr>
              <a:t> </a:t>
            </a:r>
            <a:r>
              <a:rPr lang="ko-KR" altLang="en-US" sz="2000" b="1" spc="-300" dirty="0" err="1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멀티플리시티</a:t>
            </a:r>
            <a:endParaRPr lang="ko-KR" altLang="en-US" sz="1900" b="1" cap="none" dirty="0" smtClean="0">
              <a:gradFill rotWithShape="1"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1"/>
              </a:gradFill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</p:txBody>
      </p:sp>
      <p:sp>
        <p:nvSpPr>
          <p:cNvPr id="58" name="TextBox 57"/>
          <p:cNvSpPr txBox="1">
            <a:spLocks/>
          </p:cNvSpPr>
          <p:nvPr/>
        </p:nvSpPr>
        <p:spPr>
          <a:xfrm>
            <a:off x="2162493" y="4891393"/>
            <a:ext cx="4862830" cy="430887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eaLnBrk="0"/>
            <a:r>
              <a:rPr lang="en-US" altLang="ko-KR" sz="2200" b="1" i="1" cap="none" spc="-100" dirty="0" smtClean="0">
                <a:solidFill>
                  <a:schemeClr val="tx1"/>
                </a:solidFill>
                <a:latin typeface="Georgia" charset="0"/>
                <a:ea typeface="Georgia" charset="0"/>
              </a:rPr>
              <a:t>4.    </a:t>
            </a:r>
            <a:r>
              <a:rPr lang="ko-KR" altLang="en-US" sz="2200" b="1" u="sng" spc="-3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수명연장</a:t>
            </a:r>
            <a:endParaRPr lang="ko-KR" altLang="en-US" sz="2200" b="1" u="sng" cap="none" dirty="0" smtClean="0">
              <a:gradFill rotWithShape="1"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1"/>
              </a:gradFill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</p:txBody>
      </p:sp>
      <p:sp>
        <p:nvSpPr>
          <p:cNvPr id="59" name="TextBox 58"/>
          <p:cNvSpPr txBox="1">
            <a:spLocks/>
          </p:cNvSpPr>
          <p:nvPr/>
        </p:nvSpPr>
        <p:spPr>
          <a:xfrm>
            <a:off x="2684780" y="5511571"/>
            <a:ext cx="4862830" cy="400110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eaLnBrk="0"/>
            <a:r>
              <a:rPr lang="en-US" altLang="ko-KR" sz="1900" b="0" cap="none" spc="-100" dirty="0" smtClean="0">
                <a:latin typeface="나눔고딕" charset="0"/>
                <a:ea typeface="나눔고딕" charset="0"/>
              </a:rPr>
              <a:t>- </a:t>
            </a:r>
            <a:r>
              <a:rPr lang="en-US" altLang="ko-KR" sz="1900" b="1" i="1" cap="none" spc="-100" dirty="0" smtClean="0">
                <a:solidFill>
                  <a:schemeClr val="tx1"/>
                </a:solidFill>
                <a:latin typeface="Georgia" charset="0"/>
                <a:ea typeface="Georgia" charset="0"/>
              </a:rPr>
              <a:t>Cinema 23</a:t>
            </a:r>
            <a:r>
              <a:rPr lang="en-US" altLang="ko-KR" sz="1900" b="0" cap="none" spc="-100" dirty="0" smtClean="0">
                <a:latin typeface="나눔고딕" charset="0"/>
                <a:ea typeface="나눔고딕" charset="0"/>
              </a:rPr>
              <a:t>         </a:t>
            </a:r>
            <a:r>
              <a:rPr lang="en-US" altLang="ko-KR" sz="1900" b="1" cap="none" spc="-100" dirty="0" smtClean="0">
                <a:latin typeface="나눔고딕" charset="0"/>
                <a:ea typeface="나눔고딕" charset="0"/>
              </a:rPr>
              <a:t>I </a:t>
            </a:r>
            <a:r>
              <a:rPr lang="en-US" altLang="ko-KR" sz="1900" b="0" cap="none" spc="-100" dirty="0" smtClean="0">
                <a:latin typeface="나눔고딕" charset="0"/>
                <a:ea typeface="나눔고딕" charset="0"/>
              </a:rPr>
              <a:t>         </a:t>
            </a:r>
            <a:r>
              <a:rPr lang="ko-KR" altLang="en-US" sz="2000" spc="-3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210 굴림 070" panose="02020603020101020101" pitchFamily="18" charset="-127"/>
                <a:ea typeface="210 굴림 070" panose="02020603020101020101" pitchFamily="18" charset="-127"/>
              </a:rPr>
              <a:t>  </a:t>
            </a:r>
            <a:r>
              <a:rPr lang="ko-KR" altLang="en-US" sz="2000" b="1" spc="-3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화성침공</a:t>
            </a:r>
            <a:endParaRPr lang="ko-KR" altLang="en-US" sz="1900" b="1" cap="none" dirty="0" smtClean="0">
              <a:gradFill rotWithShape="1"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1"/>
              </a:gradFill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</p:txBody>
      </p:sp>
      <p:sp>
        <p:nvSpPr>
          <p:cNvPr id="60" name="TextBox 59"/>
          <p:cNvSpPr txBox="1">
            <a:spLocks/>
          </p:cNvSpPr>
          <p:nvPr/>
        </p:nvSpPr>
        <p:spPr>
          <a:xfrm>
            <a:off x="2684780" y="5912975"/>
            <a:ext cx="4862830" cy="400110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eaLnBrk="0"/>
            <a:r>
              <a:rPr lang="en-US" altLang="ko-KR" sz="1900" b="0" cap="none" spc="-100" dirty="0" smtClean="0">
                <a:latin typeface="나눔고딕" charset="0"/>
                <a:ea typeface="나눔고딕" charset="0"/>
              </a:rPr>
              <a:t>- </a:t>
            </a:r>
            <a:r>
              <a:rPr lang="en-US" altLang="ko-KR" sz="1900" b="1" i="1" cap="none" spc="-100" dirty="0" smtClean="0">
                <a:solidFill>
                  <a:schemeClr val="tx1"/>
                </a:solidFill>
                <a:latin typeface="Georgia" charset="0"/>
                <a:ea typeface="Georgia" charset="0"/>
              </a:rPr>
              <a:t>Cinema 24</a:t>
            </a:r>
            <a:r>
              <a:rPr lang="en-US" altLang="ko-KR" sz="1900" b="0" cap="none" spc="-100" dirty="0" smtClean="0">
                <a:latin typeface="나눔고딕" charset="0"/>
                <a:ea typeface="나눔고딕" charset="0"/>
              </a:rPr>
              <a:t>        </a:t>
            </a:r>
            <a:r>
              <a:rPr lang="en-US" altLang="ko-KR" sz="1900" b="1" cap="none" spc="-100" dirty="0" smtClean="0">
                <a:latin typeface="나눔고딕" charset="0"/>
                <a:ea typeface="나눔고딕" charset="0"/>
              </a:rPr>
              <a:t>I  </a:t>
            </a:r>
            <a:r>
              <a:rPr lang="en-US" altLang="ko-KR" sz="1900" b="0" cap="none" spc="-100" dirty="0" smtClean="0">
                <a:latin typeface="나눔고딕" charset="0"/>
                <a:ea typeface="나눔고딕" charset="0"/>
              </a:rPr>
              <a:t>      </a:t>
            </a:r>
            <a:r>
              <a:rPr lang="ko-KR" altLang="en-US" sz="2000" spc="-3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210 굴림 070" panose="02020603020101020101" pitchFamily="18" charset="-127"/>
                <a:ea typeface="210 굴림 070" panose="02020603020101020101" pitchFamily="18" charset="-127"/>
              </a:rPr>
              <a:t> </a:t>
            </a:r>
            <a:r>
              <a:rPr lang="ko-KR" altLang="en-US" sz="2000" spc="-3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210 굴림 070" panose="02020603020101020101" pitchFamily="18" charset="-127"/>
                <a:ea typeface="210 굴림 070" panose="02020603020101020101" pitchFamily="18" charset="-127"/>
              </a:rPr>
              <a:t>  </a:t>
            </a:r>
            <a:r>
              <a:rPr lang="ko-KR" altLang="en-US" sz="2000" b="1" spc="-300" dirty="0" err="1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공각기동대</a:t>
            </a:r>
            <a:endParaRPr lang="ko-KR" altLang="en-US" sz="1900" b="1" cap="none" dirty="0" smtClean="0">
              <a:gradFill rotWithShape="1"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1"/>
              </a:gradFill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5583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779260"/>
            <a:ext cx="12192000" cy="1003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-635"/>
            <a:ext cx="12192000" cy="1003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>
            <a:spLocks/>
          </p:cNvSpPr>
          <p:nvPr/>
        </p:nvSpPr>
        <p:spPr>
          <a:xfrm>
            <a:off x="0" y="544264"/>
            <a:ext cx="12192635" cy="55399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3000" b="0" i="1" cap="none" dirty="0" smtClean="0">
                <a:gradFill rotWithShape="1"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뇌에 담긴 폭력에 대한 불편한 진실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40" y="1523997"/>
            <a:ext cx="4165795" cy="4942469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311" y="1878779"/>
            <a:ext cx="7516370" cy="423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06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779260"/>
            <a:ext cx="12192000" cy="1003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-635"/>
            <a:ext cx="12192000" cy="1003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>
            <a:spLocks/>
          </p:cNvSpPr>
          <p:nvPr/>
        </p:nvSpPr>
        <p:spPr>
          <a:xfrm>
            <a:off x="0" y="544264"/>
            <a:ext cx="12192635" cy="55399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3000" b="0" i="1" cap="none" dirty="0" smtClean="0">
                <a:gradFill rotWithShape="1"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범죄가 사라진 도시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723" y="1414785"/>
            <a:ext cx="7605188" cy="507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29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779260"/>
            <a:ext cx="12192000" cy="1003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-635"/>
            <a:ext cx="12192000" cy="1003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>
            <a:spLocks/>
          </p:cNvSpPr>
          <p:nvPr/>
        </p:nvSpPr>
        <p:spPr>
          <a:xfrm>
            <a:off x="0" y="544264"/>
            <a:ext cx="12192635" cy="55399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3000" b="0" i="1" cap="none" dirty="0" smtClean="0">
                <a:gradFill rotWithShape="1"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범죄가 사라진 도시</a:t>
            </a:r>
          </a:p>
        </p:txBody>
      </p:sp>
      <p:pic>
        <p:nvPicPr>
          <p:cNvPr id="2" name="그림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564" y="1407284"/>
            <a:ext cx="8631505" cy="481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75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779260"/>
            <a:ext cx="12192000" cy="1003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-635"/>
            <a:ext cx="12192000" cy="1003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>
            <a:spLocks/>
          </p:cNvSpPr>
          <p:nvPr/>
        </p:nvSpPr>
        <p:spPr>
          <a:xfrm>
            <a:off x="0" y="544264"/>
            <a:ext cx="12192635" cy="55399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3000" b="0" i="1" cap="none" dirty="0" smtClean="0">
                <a:gradFill rotWithShape="1"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결정론의 세상에서 살고 싶은가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683" y="1498108"/>
            <a:ext cx="3221620" cy="4498659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056" y="1640684"/>
            <a:ext cx="3088160" cy="4213505"/>
          </a:xfrm>
          <a:prstGeom prst="rect">
            <a:avLst/>
          </a:prstGeom>
        </p:spPr>
      </p:pic>
      <p:cxnSp>
        <p:nvCxnSpPr>
          <p:cNvPr id="8" name="직선 화살표 연결선 7"/>
          <p:cNvCxnSpPr/>
          <p:nvPr/>
        </p:nvCxnSpPr>
        <p:spPr>
          <a:xfrm flipH="1">
            <a:off x="5416220" y="3540371"/>
            <a:ext cx="985057" cy="0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007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>
            <a:spLocks/>
          </p:cNvSpPr>
          <p:nvPr/>
        </p:nvSpPr>
        <p:spPr>
          <a:xfrm>
            <a:off x="0" y="6779260"/>
            <a:ext cx="12192635" cy="100965"/>
          </a:xfrm>
          <a:prstGeom prst="rect">
            <a:avLst/>
          </a:prstGeom>
          <a:solidFill>
            <a:schemeClr val="tx1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cap="none" dirty="0" smtClean="0">
              <a:latin typeface="맑은 고딕" charset="0"/>
              <a:ea typeface="맑은 고딕" charset="0"/>
            </a:endParaRPr>
          </a:p>
        </p:txBody>
      </p:sp>
      <p:sp>
        <p:nvSpPr>
          <p:cNvPr id="5" name="TextBox 4"/>
          <p:cNvSpPr txBox="1">
            <a:spLocks/>
          </p:cNvSpPr>
          <p:nvPr/>
        </p:nvSpPr>
        <p:spPr>
          <a:xfrm>
            <a:off x="0" y="336550"/>
            <a:ext cx="12192635" cy="599440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algn="ctr" eaLnBrk="0"/>
            <a:r>
              <a:rPr lang="en-US" altLang="ko-KR" sz="3300" b="1" i="1" cap="none" spc="600" dirty="0" smtClean="0">
                <a:solidFill>
                  <a:schemeClr val="tx1"/>
                </a:solidFill>
                <a:latin typeface="Georgia" charset="0"/>
                <a:ea typeface="Georgia" charset="0"/>
              </a:rPr>
              <a:t>3.</a:t>
            </a:r>
            <a:r>
              <a:rPr lang="en-US" altLang="ko-KR" sz="3300" b="0" cap="none" spc="600" dirty="0" smtClean="0">
                <a:latin typeface="나눔고딕" charset="0"/>
                <a:ea typeface="나눔고딕" charset="0"/>
              </a:rPr>
              <a:t> </a:t>
            </a:r>
            <a:r>
              <a:rPr lang="ko-KR" altLang="en-US" sz="3300" b="1" spc="6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유전공학</a:t>
            </a:r>
            <a:endParaRPr lang="ko-KR" altLang="en-US" sz="3300" b="0" cap="none" spc="600" dirty="0" smtClean="0">
              <a:gradFill rotWithShape="1"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1"/>
              </a:gradFill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</p:txBody>
      </p:sp>
      <p:sp>
        <p:nvSpPr>
          <p:cNvPr id="6" name="TextBox 5"/>
          <p:cNvSpPr txBox="1">
            <a:spLocks/>
          </p:cNvSpPr>
          <p:nvPr/>
        </p:nvSpPr>
        <p:spPr>
          <a:xfrm>
            <a:off x="0" y="1005840"/>
            <a:ext cx="12192635" cy="430530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200" b="1" i="1" cap="none" spc="-100" dirty="0" smtClean="0">
                <a:solidFill>
                  <a:schemeClr val="tx1"/>
                </a:solidFill>
                <a:latin typeface="Georgia" charset="0"/>
                <a:ea typeface="Georgia" charset="0"/>
              </a:rPr>
              <a:t>Cinema 18   &amp;   Cinema 20</a:t>
            </a:r>
            <a:endParaRPr lang="ko-KR" altLang="en-US" sz="2200" b="0" cap="none" dirty="0" smtClean="0">
              <a:gradFill rotWithShape="1"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1"/>
              </a:gradFill>
              <a:latin typeface="210 굴림 070" charset="0"/>
              <a:ea typeface="210 굴림 070" charset="0"/>
            </a:endParaRPr>
          </a:p>
        </p:txBody>
      </p:sp>
      <p:sp>
        <p:nvSpPr>
          <p:cNvPr id="7" name="직사각형 6"/>
          <p:cNvSpPr>
            <a:spLocks/>
          </p:cNvSpPr>
          <p:nvPr/>
        </p:nvSpPr>
        <p:spPr>
          <a:xfrm>
            <a:off x="0" y="-635"/>
            <a:ext cx="12192635" cy="100965"/>
          </a:xfrm>
          <a:prstGeom prst="rect">
            <a:avLst/>
          </a:prstGeom>
          <a:solidFill>
            <a:schemeClr val="tx1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cap="none" dirty="0" smtClean="0">
              <a:latin typeface="맑은 고딕" charset="0"/>
              <a:ea typeface="맑은 고딕" charset="0"/>
            </a:endParaRPr>
          </a:p>
        </p:txBody>
      </p:sp>
      <p:pic>
        <p:nvPicPr>
          <p:cNvPr id="8" name="그림 7" descr="C:/Users/asoun/AppData/Roaming/PolarisOffice/ETemp/5660_7127440/fImage308896968145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430" y="1730375"/>
            <a:ext cx="3171825" cy="4841875"/>
          </a:xfrm>
          <a:prstGeom prst="rect">
            <a:avLst/>
          </a:prstGeom>
          <a:noFill/>
        </p:spPr>
      </p:pic>
      <p:pic>
        <p:nvPicPr>
          <p:cNvPr id="9" name="그림 8" descr="C:/Users/asoun/AppData/Roaming/PolarisOffice/ETemp/5660_7127440/fImage161456973281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095" y="1696085"/>
            <a:ext cx="3159760" cy="49053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779260"/>
            <a:ext cx="12192000" cy="1003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-635"/>
            <a:ext cx="12192000" cy="1003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>
            <a:spLocks/>
          </p:cNvSpPr>
          <p:nvPr/>
        </p:nvSpPr>
        <p:spPr>
          <a:xfrm>
            <a:off x="0" y="544264"/>
            <a:ext cx="12192635" cy="55399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algn="ctr" eaLnBrk="0"/>
            <a:r>
              <a:rPr lang="ko-KR" altLang="en-US" sz="3000" b="0" i="1" cap="none" dirty="0" smtClean="0">
                <a:gradFill rotWithShape="1"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유전자 조작이 만들어낸 웃을 수만은 없는 코미디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17" y="1830754"/>
            <a:ext cx="10058400" cy="435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10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779260"/>
            <a:ext cx="12192000" cy="1003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-635"/>
            <a:ext cx="12192000" cy="1003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>
            <a:spLocks/>
          </p:cNvSpPr>
          <p:nvPr/>
        </p:nvSpPr>
        <p:spPr>
          <a:xfrm>
            <a:off x="0" y="544264"/>
            <a:ext cx="12192635" cy="55399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algn="ctr" eaLnBrk="0"/>
            <a:r>
              <a:rPr lang="ko-KR" altLang="en-US" sz="3000" b="0" i="1" cap="none" dirty="0" smtClean="0">
                <a:gradFill rotWithShape="1"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무르지 않는 토마토</a:t>
            </a:r>
            <a:r>
              <a:rPr lang="en-US" altLang="ko-KR" sz="3000" b="0" i="1" cap="none" dirty="0" smtClean="0">
                <a:gradFill rotWithShape="1"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, </a:t>
            </a:r>
            <a:r>
              <a:rPr lang="ko-KR" altLang="en-US" sz="3000" b="0" i="1" cap="none" dirty="0" smtClean="0">
                <a:gradFill rotWithShape="1"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유전공학을 단단하게 만들다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654066"/>
            <a:ext cx="4439750" cy="378201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614" y="1623398"/>
            <a:ext cx="6342187" cy="481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62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779260"/>
            <a:ext cx="12192000" cy="1003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-635"/>
            <a:ext cx="12192000" cy="1003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>
            <a:spLocks/>
          </p:cNvSpPr>
          <p:nvPr/>
        </p:nvSpPr>
        <p:spPr>
          <a:xfrm>
            <a:off x="0" y="544264"/>
            <a:ext cx="12192635" cy="55399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algn="ctr" eaLnBrk="0"/>
            <a:r>
              <a:rPr lang="ko-KR" altLang="en-US" sz="3000" b="0" i="1" cap="none" dirty="0" smtClean="0">
                <a:gradFill rotWithShape="1"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유전자 </a:t>
            </a:r>
            <a:r>
              <a:rPr lang="ko-KR" altLang="en-US" sz="3000" i="1" dirty="0" smtClean="0">
                <a:gradFill rotWithShape="1"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조작의 나비효과</a:t>
            </a:r>
            <a:endParaRPr lang="ko-KR" altLang="en-US" sz="3000" b="0" i="1" cap="none" dirty="0" smtClean="0">
              <a:gradFill rotWithShape="1"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1"/>
              </a:gradFill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23" y="1707847"/>
            <a:ext cx="6476101" cy="4857076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623925"/>
            <a:ext cx="4714692" cy="494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3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779260"/>
            <a:ext cx="12192000" cy="1003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-635"/>
            <a:ext cx="12192000" cy="1003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>
            <a:spLocks/>
          </p:cNvSpPr>
          <p:nvPr/>
        </p:nvSpPr>
        <p:spPr>
          <a:xfrm>
            <a:off x="0" y="544264"/>
            <a:ext cx="12192635" cy="55399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algn="ctr" eaLnBrk="0"/>
            <a:r>
              <a:rPr lang="ko-KR" altLang="en-US" sz="3000" b="0" i="1" cap="none" dirty="0" smtClean="0">
                <a:gradFill rotWithShape="1"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인간 복제 기술은 도마뱀 인간을 만든다</a:t>
            </a:r>
            <a:r>
              <a:rPr lang="en-US" altLang="ko-KR" sz="3000" b="0" i="1" cap="none" dirty="0" smtClean="0">
                <a:gradFill rotWithShape="1"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?</a:t>
            </a:r>
            <a:endParaRPr lang="ko-KR" altLang="en-US" sz="3000" b="0" i="1" cap="none" dirty="0" smtClean="0">
              <a:gradFill rotWithShape="1"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1"/>
              </a:gradFill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474" y="1664676"/>
            <a:ext cx="6913685" cy="460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6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779260"/>
            <a:ext cx="12192000" cy="1003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-635"/>
            <a:ext cx="12192000" cy="1003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>
            <a:spLocks/>
          </p:cNvSpPr>
          <p:nvPr/>
        </p:nvSpPr>
        <p:spPr>
          <a:xfrm>
            <a:off x="0" y="544264"/>
            <a:ext cx="12192635" cy="55399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algn="ctr" eaLnBrk="0"/>
            <a:r>
              <a:rPr lang="ko-KR" altLang="en-US" sz="3000" b="0" i="1" cap="none" dirty="0" smtClean="0">
                <a:gradFill rotWithShape="1"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과학자들이 복제 인간 기술에 열광하는 진짜 이유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6" y="2251643"/>
            <a:ext cx="5308145" cy="3820257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427" y="1544283"/>
            <a:ext cx="6776573" cy="523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9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779260"/>
            <a:ext cx="12192000" cy="1003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336550"/>
            <a:ext cx="12192635" cy="600164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algn="ctr" eaLnBrk="0"/>
            <a:r>
              <a:rPr lang="en-US" altLang="ko-KR" sz="3300" b="1" i="1" cap="none" spc="600" dirty="0" smtClean="0">
                <a:solidFill>
                  <a:schemeClr val="tx1"/>
                </a:solidFill>
                <a:latin typeface="Georgia" charset="0"/>
                <a:ea typeface="Georgia" charset="0"/>
              </a:rPr>
              <a:t>1.</a:t>
            </a:r>
            <a:r>
              <a:rPr lang="en-US" altLang="ko-KR" sz="3300" b="0" cap="none" spc="600" dirty="0" smtClean="0">
                <a:latin typeface="나눔고딕" charset="0"/>
                <a:ea typeface="나눔고딕" charset="0"/>
              </a:rPr>
              <a:t> </a:t>
            </a:r>
            <a:r>
              <a:rPr lang="ko-KR" altLang="en-US" sz="3300" b="1" spc="6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강박</a:t>
            </a:r>
            <a:endParaRPr lang="ko-KR" altLang="en-US" sz="3300" b="1" cap="none" spc="600" dirty="0" smtClean="0">
              <a:gradFill rotWithShape="1"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1"/>
              </a:gradFill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</p:txBody>
      </p:sp>
      <p:sp>
        <p:nvSpPr>
          <p:cNvPr id="6" name="TextBox 5"/>
          <p:cNvSpPr txBox="1">
            <a:spLocks/>
          </p:cNvSpPr>
          <p:nvPr/>
        </p:nvSpPr>
        <p:spPr>
          <a:xfrm>
            <a:off x="0" y="1005840"/>
            <a:ext cx="12192635" cy="43053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200" b="1" i="1" cap="none" spc="-100" dirty="0" smtClean="0">
                <a:solidFill>
                  <a:schemeClr val="tx1"/>
                </a:solidFill>
                <a:latin typeface="Georgia" charset="0"/>
                <a:ea typeface="Georgia" charset="0"/>
              </a:rPr>
              <a:t>Cinema 5   &amp;   Cinema 6</a:t>
            </a:r>
            <a:endParaRPr lang="ko-KR" altLang="en-US" sz="2200" b="0" cap="none" dirty="0" smtClean="0">
              <a:gradFill rotWithShape="1"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1"/>
              </a:gradFill>
              <a:latin typeface="210 굴림 070" charset="0"/>
              <a:ea typeface="210 굴림 070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-635"/>
            <a:ext cx="12192000" cy="1003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 descr="C:/Users/asoun/AppData/Roaming/PolarisOffice/ETemp/5660_7127440/fImage326966665724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608" y="1662474"/>
            <a:ext cx="3410640" cy="4995576"/>
          </a:xfrm>
          <a:prstGeom prst="rect">
            <a:avLst/>
          </a:prstGeom>
          <a:noFill/>
        </p:spPr>
      </p:pic>
      <p:pic>
        <p:nvPicPr>
          <p:cNvPr id="9" name="그림 8" descr="C:/Users/asoun/AppData/Roaming/PolarisOffice/ETemp/5660_7127440/fImage399966671478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198" y="1662474"/>
            <a:ext cx="3528648" cy="49955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8117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779260"/>
            <a:ext cx="12192000" cy="1003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-635"/>
            <a:ext cx="12192000" cy="1003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>
            <a:spLocks/>
          </p:cNvSpPr>
          <p:nvPr/>
        </p:nvSpPr>
        <p:spPr>
          <a:xfrm>
            <a:off x="-635" y="544264"/>
            <a:ext cx="12192635" cy="55399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algn="ctr" eaLnBrk="0"/>
            <a:r>
              <a:rPr lang="ko-KR" altLang="en-US" sz="3000" b="0" i="1" cap="none" dirty="0" smtClean="0">
                <a:gradFill rotWithShape="1"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해결되지 않은 </a:t>
            </a:r>
            <a:r>
              <a:rPr lang="ko-KR" altLang="en-US" sz="3000" i="1" dirty="0" smtClean="0">
                <a:gradFill rotWithShape="1"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쟁점</a:t>
            </a:r>
            <a:r>
              <a:rPr lang="ko-KR" altLang="en-US" sz="3000" i="1" dirty="0">
                <a:gradFill rotWithShape="1"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들</a:t>
            </a:r>
            <a:endParaRPr lang="ko-KR" altLang="en-US" sz="3000" b="0" i="1" cap="none" dirty="0" smtClean="0">
              <a:gradFill rotWithShape="1"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1"/>
              </a:gradFill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885" y="1316897"/>
            <a:ext cx="8118230" cy="546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31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>
            <a:spLocks/>
          </p:cNvSpPr>
          <p:nvPr/>
        </p:nvSpPr>
        <p:spPr>
          <a:xfrm>
            <a:off x="0" y="6779260"/>
            <a:ext cx="12192635" cy="100965"/>
          </a:xfrm>
          <a:prstGeom prst="rect">
            <a:avLst/>
          </a:prstGeom>
          <a:solidFill>
            <a:schemeClr val="tx1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cap="none" dirty="0" smtClean="0">
              <a:latin typeface="맑은 고딕" charset="0"/>
              <a:ea typeface="맑은 고딕" charset="0"/>
            </a:endParaRPr>
          </a:p>
        </p:txBody>
      </p:sp>
      <p:sp>
        <p:nvSpPr>
          <p:cNvPr id="5" name="TextBox 4"/>
          <p:cNvSpPr txBox="1">
            <a:spLocks/>
          </p:cNvSpPr>
          <p:nvPr/>
        </p:nvSpPr>
        <p:spPr>
          <a:xfrm>
            <a:off x="0" y="336550"/>
            <a:ext cx="12192635" cy="599440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algn="ctr" eaLnBrk="0"/>
            <a:r>
              <a:rPr lang="en-US" altLang="ko-KR" sz="3300" b="1" i="1" cap="none" spc="600" dirty="0" smtClean="0">
                <a:solidFill>
                  <a:schemeClr val="tx1"/>
                </a:solidFill>
                <a:latin typeface="Georgia" charset="0"/>
                <a:ea typeface="Georgia" charset="0"/>
              </a:rPr>
              <a:t>4.</a:t>
            </a:r>
            <a:r>
              <a:rPr lang="en-US" altLang="ko-KR" sz="3300" b="0" cap="none" spc="600" dirty="0" smtClean="0">
                <a:latin typeface="나눔고딕" charset="0"/>
                <a:ea typeface="나눔고딕" charset="0"/>
              </a:rPr>
              <a:t> </a:t>
            </a:r>
            <a:r>
              <a:rPr lang="ko-KR" altLang="en-US" sz="3300" b="1" spc="6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수명연장</a:t>
            </a:r>
            <a:endParaRPr lang="ko-KR" altLang="en-US" sz="3300" b="0" cap="none" spc="600" dirty="0" smtClean="0">
              <a:gradFill rotWithShape="1"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1"/>
              </a:gradFill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</p:txBody>
      </p:sp>
      <p:sp>
        <p:nvSpPr>
          <p:cNvPr id="6" name="TextBox 5"/>
          <p:cNvSpPr txBox="1">
            <a:spLocks/>
          </p:cNvSpPr>
          <p:nvPr/>
        </p:nvSpPr>
        <p:spPr>
          <a:xfrm>
            <a:off x="0" y="1005840"/>
            <a:ext cx="12192635" cy="430530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200" b="1" i="1" cap="none" spc="-100" dirty="0" smtClean="0">
                <a:solidFill>
                  <a:schemeClr val="tx1"/>
                </a:solidFill>
                <a:latin typeface="Georgia" charset="0"/>
                <a:ea typeface="Georgia" charset="0"/>
              </a:rPr>
              <a:t>Cinema 23   &amp;   Cinema 24</a:t>
            </a:r>
            <a:endParaRPr lang="ko-KR" altLang="en-US" sz="2200" b="0" cap="none" dirty="0" smtClean="0">
              <a:gradFill rotWithShape="1"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1"/>
              </a:gradFill>
              <a:latin typeface="210 굴림 070" charset="0"/>
              <a:ea typeface="210 굴림 070" charset="0"/>
            </a:endParaRPr>
          </a:p>
        </p:txBody>
      </p:sp>
      <p:sp>
        <p:nvSpPr>
          <p:cNvPr id="7" name="직사각형 6"/>
          <p:cNvSpPr>
            <a:spLocks/>
          </p:cNvSpPr>
          <p:nvPr/>
        </p:nvSpPr>
        <p:spPr>
          <a:xfrm>
            <a:off x="0" y="-635"/>
            <a:ext cx="12192635" cy="100965"/>
          </a:xfrm>
          <a:prstGeom prst="rect">
            <a:avLst/>
          </a:prstGeom>
          <a:solidFill>
            <a:schemeClr val="tx1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cap="none" dirty="0" smtClean="0">
              <a:latin typeface="맑은 고딕" charset="0"/>
              <a:ea typeface="맑은 고딕" charset="0"/>
            </a:endParaRPr>
          </a:p>
        </p:txBody>
      </p:sp>
      <p:pic>
        <p:nvPicPr>
          <p:cNvPr id="9" name="그림 8" descr="C:/Users/asoun/AppData/Roaming/PolarisOffice/ETemp/5660_7127440/fImage470146999961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790" y="1522095"/>
            <a:ext cx="3768725" cy="5197475"/>
          </a:xfrm>
          <a:prstGeom prst="rect">
            <a:avLst/>
          </a:prstGeom>
          <a:noFill/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194" y="1522095"/>
            <a:ext cx="3582544" cy="5197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779260"/>
            <a:ext cx="12192000" cy="1003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-635"/>
            <a:ext cx="12192000" cy="1003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>
            <a:spLocks/>
          </p:cNvSpPr>
          <p:nvPr/>
        </p:nvSpPr>
        <p:spPr>
          <a:xfrm>
            <a:off x="-635" y="544264"/>
            <a:ext cx="12192635" cy="55399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algn="ctr" eaLnBrk="0"/>
            <a:r>
              <a:rPr lang="ko-KR" altLang="en-US" sz="3000" b="0" i="1" cap="none" dirty="0" smtClean="0">
                <a:gradFill rotWithShape="1"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사람 머리에 강아지 몸통을 붙이다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" y="2159681"/>
            <a:ext cx="5451231" cy="3779226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231" y="1751305"/>
            <a:ext cx="6740769" cy="459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93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779260"/>
            <a:ext cx="12192000" cy="1003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-635"/>
            <a:ext cx="12192000" cy="1003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>
            <a:spLocks/>
          </p:cNvSpPr>
          <p:nvPr/>
        </p:nvSpPr>
        <p:spPr>
          <a:xfrm>
            <a:off x="-635" y="544264"/>
            <a:ext cx="12192635" cy="55399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algn="ctr" eaLnBrk="0"/>
            <a:r>
              <a:rPr lang="ko-KR" altLang="en-US" sz="3000" b="0" i="1" cap="none" dirty="0" smtClean="0">
                <a:gradFill rotWithShape="1"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사람 머리에 강아지 몸통을 붙이다</a:t>
            </a:r>
          </a:p>
        </p:txBody>
      </p:sp>
      <p:sp>
        <p:nvSpPr>
          <p:cNvPr id="5" name="TextBox 4"/>
          <p:cNvSpPr txBox="1">
            <a:spLocks/>
          </p:cNvSpPr>
          <p:nvPr/>
        </p:nvSpPr>
        <p:spPr>
          <a:xfrm>
            <a:off x="0" y="3404695"/>
            <a:ext cx="12192635" cy="89255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algn="ctr" eaLnBrk="0"/>
            <a:r>
              <a:rPr lang="en-US" altLang="ko-KR" sz="2600" b="1" cap="none" spc="-150" dirty="0" smtClean="0">
                <a:gradFill rotWithShape="1"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“</a:t>
            </a:r>
            <a:r>
              <a:rPr lang="ko-KR" altLang="en-US" sz="2600" b="1" cap="none" spc="-150" dirty="0" smtClean="0">
                <a:gradFill rotWithShape="1"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우리는 모두 양쪽 귀 사이에 있는 </a:t>
            </a:r>
            <a:r>
              <a:rPr lang="en-US" altLang="ko-KR" sz="2600" b="1" cap="none" spc="-150" dirty="0" smtClean="0">
                <a:gradFill rotWithShape="1"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1.6kg </a:t>
            </a:r>
            <a:r>
              <a:rPr lang="ko-KR" altLang="en-US" sz="2600" b="1" cap="none" spc="-150" dirty="0" smtClean="0">
                <a:gradFill rotWithShape="1"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짜리 두뇌 조직 속에 존재한다</a:t>
            </a:r>
            <a:r>
              <a:rPr lang="en-US" altLang="ko-KR" sz="2600" b="1" cap="none" spc="-150" dirty="0" smtClean="0">
                <a:gradFill rotWithShape="1"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.</a:t>
            </a:r>
          </a:p>
          <a:p>
            <a:pPr algn="ctr" eaLnBrk="0"/>
            <a:r>
              <a:rPr lang="ko-KR" altLang="en-US" sz="2600" b="1" spc="-150" dirty="0" smtClean="0">
                <a:gradFill rotWithShape="1"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마음과 영혼이 모두 그 속에 있다</a:t>
            </a:r>
            <a:r>
              <a:rPr lang="en-US" altLang="ko-KR" sz="2600" b="1" spc="-150" dirty="0" smtClean="0">
                <a:gradFill rotWithShape="1"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.”</a:t>
            </a:r>
            <a:endParaRPr lang="ko-KR" altLang="en-US" sz="2600" b="1" cap="none" spc="-150" dirty="0" smtClean="0">
              <a:gradFill rotWithShape="1"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1"/>
              </a:gradFill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219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779260"/>
            <a:ext cx="12192000" cy="1003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-635"/>
            <a:ext cx="12192000" cy="1003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>
            <a:spLocks/>
          </p:cNvSpPr>
          <p:nvPr/>
        </p:nvSpPr>
        <p:spPr>
          <a:xfrm>
            <a:off x="-635" y="544264"/>
            <a:ext cx="12192635" cy="55399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algn="ctr" eaLnBrk="0"/>
            <a:r>
              <a:rPr lang="ko-KR" altLang="en-US" sz="3000" b="0" i="1" cap="none" dirty="0" smtClean="0">
                <a:gradFill rotWithShape="1"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사람 머리에 강아지 몸통을 붙이다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13" y="1724268"/>
            <a:ext cx="11555973" cy="432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72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779260"/>
            <a:ext cx="12192000" cy="1003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-635"/>
            <a:ext cx="12192000" cy="1003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>
            <a:spLocks/>
          </p:cNvSpPr>
          <p:nvPr/>
        </p:nvSpPr>
        <p:spPr>
          <a:xfrm>
            <a:off x="-635" y="544264"/>
            <a:ext cx="12192635" cy="55399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algn="ctr" eaLnBrk="0"/>
            <a:r>
              <a:rPr lang="ko-KR" altLang="en-US" sz="3000" b="0" i="1" cap="none" dirty="0" smtClean="0">
                <a:gradFill rotWithShape="1"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육체는 정신을 묶어두는 껍질에 불과하다</a:t>
            </a:r>
            <a:r>
              <a:rPr lang="en-US" altLang="ko-KR" sz="3000" b="0" i="1" cap="none" dirty="0" smtClean="0">
                <a:gradFill rotWithShape="1"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?</a:t>
            </a:r>
          </a:p>
        </p:txBody>
      </p:sp>
      <p:sp>
        <p:nvSpPr>
          <p:cNvPr id="5" name="TextBox 4"/>
          <p:cNvSpPr txBox="1">
            <a:spLocks/>
          </p:cNvSpPr>
          <p:nvPr/>
        </p:nvSpPr>
        <p:spPr>
          <a:xfrm>
            <a:off x="0" y="3404695"/>
            <a:ext cx="12192635" cy="89255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algn="ctr" eaLnBrk="0"/>
            <a:r>
              <a:rPr lang="ko-KR" altLang="en-US" sz="2600" b="1" cap="none" spc="-150" dirty="0" smtClean="0">
                <a:gradFill rotWithShape="1"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데카르트에게 정신은 </a:t>
            </a:r>
            <a:endParaRPr lang="en-US" altLang="ko-KR" sz="2600" b="1" cap="none" spc="-150" dirty="0" smtClean="0">
              <a:gradFill rotWithShape="1"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1"/>
              </a:gradFill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algn="ctr" eaLnBrk="0"/>
            <a:r>
              <a:rPr lang="en-US" altLang="ko-KR" sz="2600" b="1" cap="none" spc="-150" dirty="0" smtClean="0">
                <a:gradFill rotWithShape="1"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‘</a:t>
            </a:r>
            <a:r>
              <a:rPr lang="ko-KR" altLang="en-US" sz="2600" b="1" cap="none" spc="-150" dirty="0" smtClean="0">
                <a:gradFill rotWithShape="1"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기계적인 육체에 깃든 유령</a:t>
            </a:r>
            <a:r>
              <a:rPr lang="en-US" altLang="ko-KR" sz="2600" b="1" cap="none" spc="-150" dirty="0" smtClean="0">
                <a:gradFill rotWithShape="1"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’(</a:t>
            </a:r>
            <a:r>
              <a:rPr lang="en-US" altLang="ko-KR" sz="2600" b="1" cap="none" spc="-150" dirty="0" smtClean="0">
                <a:solidFill>
                  <a:srgbClr val="FF0000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Ghost in the Shell</a:t>
            </a:r>
            <a:r>
              <a:rPr lang="en-US" altLang="ko-KR" sz="2600" b="1" cap="none" spc="-150" dirty="0" smtClean="0">
                <a:gradFill rotWithShape="1"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) </a:t>
            </a:r>
            <a:r>
              <a:rPr lang="ko-KR" altLang="en-US" sz="2600" b="1" cap="none" spc="-150" dirty="0" smtClean="0">
                <a:gradFill rotWithShape="1"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같은 존재였다</a:t>
            </a:r>
            <a:r>
              <a:rPr lang="en-US" altLang="ko-KR" sz="2600" b="1" cap="none" spc="-150" dirty="0" smtClean="0">
                <a:gradFill rotWithShape="1"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.</a:t>
            </a:r>
            <a:endParaRPr lang="ko-KR" altLang="en-US" sz="2600" b="1" cap="none" spc="-150" dirty="0" smtClean="0">
              <a:gradFill rotWithShape="1"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1"/>
              </a:gradFill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9581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779260"/>
            <a:ext cx="12192000" cy="1003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-635"/>
            <a:ext cx="12192000" cy="1003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>
            <a:spLocks/>
          </p:cNvSpPr>
          <p:nvPr/>
        </p:nvSpPr>
        <p:spPr>
          <a:xfrm>
            <a:off x="-635" y="544264"/>
            <a:ext cx="12192635" cy="55399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algn="ctr" eaLnBrk="0"/>
            <a:r>
              <a:rPr lang="ko-KR" altLang="en-US" sz="3000" b="0" i="1" cap="none" dirty="0" smtClean="0">
                <a:gradFill rotWithShape="1"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육체는 정신을 묶어두는 껍질에 불과하다</a:t>
            </a:r>
            <a:r>
              <a:rPr lang="en-US" altLang="ko-KR" sz="3000" b="0" i="1" cap="none" dirty="0" smtClean="0">
                <a:gradFill rotWithShape="1"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?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950" y="1297554"/>
            <a:ext cx="7399464" cy="531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00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779260"/>
            <a:ext cx="12192000" cy="1003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-635"/>
            <a:ext cx="12192000" cy="1003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>
            <a:spLocks/>
          </p:cNvSpPr>
          <p:nvPr/>
        </p:nvSpPr>
        <p:spPr>
          <a:xfrm>
            <a:off x="-635" y="544264"/>
            <a:ext cx="12192635" cy="55399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algn="ctr" eaLnBrk="0"/>
            <a:r>
              <a:rPr lang="ko-KR" altLang="en-US" sz="3000" b="0" i="1" cap="none" dirty="0" smtClean="0">
                <a:gradFill rotWithShape="1"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새로운 뇌에 기억을 심다</a:t>
            </a:r>
            <a:endParaRPr lang="en-US" altLang="ko-KR" sz="3000" b="0" i="1" cap="none" dirty="0" smtClean="0">
              <a:gradFill rotWithShape="1"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1"/>
              </a:gradFill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131" y="1835028"/>
            <a:ext cx="7025738" cy="435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55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 flipH="1">
            <a:off x="8123555" y="0"/>
            <a:ext cx="4068445" cy="2288540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 flipH="1">
            <a:off x="-123825" y="4660900"/>
            <a:ext cx="4068445" cy="2288540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" y="114935"/>
            <a:ext cx="1029335" cy="1029335"/>
          </a:xfrm>
          <a:prstGeom prst="rect">
            <a:avLst/>
          </a:prstGeom>
        </p:spPr>
      </p:pic>
      <p:sp>
        <p:nvSpPr>
          <p:cNvPr id="9" name="TextBox 8"/>
          <p:cNvSpPr txBox="1">
            <a:spLocks/>
          </p:cNvSpPr>
          <p:nvPr/>
        </p:nvSpPr>
        <p:spPr>
          <a:xfrm>
            <a:off x="968424" y="337185"/>
            <a:ext cx="3239770" cy="5847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algn="ctr" eaLnBrk="0"/>
            <a:r>
              <a:rPr lang="en-US" altLang="ko-KR" sz="3200" b="1" i="1" spc="-100" dirty="0" smtClean="0">
                <a:solidFill>
                  <a:schemeClr val="bg1"/>
                </a:solidFill>
                <a:latin typeface="Georgia" charset="0"/>
                <a:ea typeface="210 굴림 070" charset="0"/>
              </a:rPr>
              <a:t>DISCUSSION</a:t>
            </a:r>
            <a:endParaRPr lang="ko-KR" altLang="en-US" sz="3200" b="0" cap="none" dirty="0" smtClean="0">
              <a:gradFill rotWithShape="1"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1"/>
              </a:gradFill>
              <a:latin typeface="210 굴림 070" charset="0"/>
              <a:ea typeface="210 굴림 07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88309" y="3024310"/>
            <a:ext cx="67451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spc="-15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만약</a:t>
            </a:r>
            <a:r>
              <a:rPr lang="en-US" altLang="ko-KR" sz="3000" b="1" spc="-15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</a:t>
            </a:r>
            <a:r>
              <a:rPr lang="ko-KR" altLang="en-US" sz="3000" b="1" spc="-15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당신의 아이가 폭력 성향을 일으키는 생물학적 요인을 타고났다면</a:t>
            </a:r>
            <a:r>
              <a:rPr lang="en-US" altLang="ko-KR" sz="3000" b="1" spc="-15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?</a:t>
            </a:r>
          </a:p>
          <a:p>
            <a:pPr algn="ctr"/>
            <a:r>
              <a:rPr lang="en-US" altLang="ko-KR" sz="3000" b="1" spc="-15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p.95</a:t>
            </a:r>
            <a:endParaRPr lang="ko-KR" altLang="en-US" sz="3000" b="1" spc="-15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1"/>
              </a:gradFill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3219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 flipH="1">
            <a:off x="8123555" y="0"/>
            <a:ext cx="4068445" cy="2288540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 flipH="1">
            <a:off x="-123825" y="4660900"/>
            <a:ext cx="4068445" cy="2288540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" y="114935"/>
            <a:ext cx="1029335" cy="1029335"/>
          </a:xfrm>
          <a:prstGeom prst="rect">
            <a:avLst/>
          </a:prstGeom>
        </p:spPr>
      </p:pic>
      <p:sp>
        <p:nvSpPr>
          <p:cNvPr id="9" name="TextBox 8"/>
          <p:cNvSpPr txBox="1">
            <a:spLocks/>
          </p:cNvSpPr>
          <p:nvPr/>
        </p:nvSpPr>
        <p:spPr>
          <a:xfrm>
            <a:off x="968424" y="337185"/>
            <a:ext cx="3239770" cy="5847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algn="ctr" eaLnBrk="0"/>
            <a:r>
              <a:rPr lang="en-US" altLang="ko-KR" sz="3200" b="1" i="1" spc="-100" dirty="0" smtClean="0">
                <a:solidFill>
                  <a:schemeClr val="bg1"/>
                </a:solidFill>
                <a:latin typeface="Georgia" charset="0"/>
                <a:ea typeface="210 굴림 070" charset="0"/>
              </a:rPr>
              <a:t>DISCUSSION</a:t>
            </a:r>
            <a:endParaRPr lang="ko-KR" altLang="en-US" sz="3200" b="0" cap="none" dirty="0" smtClean="0">
              <a:gradFill rotWithShape="1"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1"/>
              </a:gradFill>
              <a:latin typeface="210 굴림 070" charset="0"/>
              <a:ea typeface="210 굴림 07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2283" y="3000620"/>
            <a:ext cx="62892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spc="-15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당신이 전신 마비 상태이고</a:t>
            </a:r>
            <a:r>
              <a:rPr lang="en-US" altLang="ko-KR" sz="3000" b="1" spc="-15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</a:t>
            </a:r>
            <a:r>
              <a:rPr lang="ko-KR" altLang="en-US" sz="3000" b="1" spc="-15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뇌사 상태의 사람의 몸을 이식할 수 있다면</a:t>
            </a:r>
            <a:r>
              <a:rPr lang="en-US" altLang="ko-KR" sz="3000" b="1" spc="-15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?</a:t>
            </a:r>
          </a:p>
          <a:p>
            <a:pPr algn="ctr"/>
            <a:r>
              <a:rPr lang="en-US" altLang="ko-KR" sz="3000" b="1" spc="-15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p.206</a:t>
            </a:r>
            <a:r>
              <a:rPr lang="ko-KR" altLang="en-US" sz="3000" b="1" spc="-15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</a:t>
            </a:r>
            <a:endParaRPr lang="ko-KR" altLang="en-US" sz="3000" b="1" spc="-15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1"/>
              </a:gradFill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1757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779260"/>
            <a:ext cx="12192000" cy="1003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-635"/>
            <a:ext cx="12192000" cy="1003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443" y="915817"/>
            <a:ext cx="9551111" cy="514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2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2927350" y="3068955"/>
            <a:ext cx="6768465" cy="584835"/>
            <a:chOff x="2927350" y="3068955"/>
            <a:chExt cx="6768465" cy="584835"/>
          </a:xfrm>
        </p:grpSpPr>
        <p:sp>
          <p:nvSpPr>
            <p:cNvPr id="4" name="도형 3"/>
            <p:cNvSpPr>
              <a:spLocks/>
            </p:cNvSpPr>
            <p:nvPr/>
          </p:nvSpPr>
          <p:spPr>
            <a:xfrm>
              <a:off x="2980690" y="3126105"/>
              <a:ext cx="6268085" cy="527685"/>
            </a:xfrm>
            <a:prstGeom prst="rect">
              <a:avLst/>
            </a:prstGeom>
            <a:solidFill>
              <a:schemeClr val="tx1"/>
            </a:solidFill>
            <a:ln w="0">
              <a:noFill/>
              <a:prstDash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marL="0" indent="0" algn="ctr" defTabSz="914400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2000" b="0" cap="none" dirty="0" smtClean="0">
                <a:solidFill>
                  <a:schemeClr val="bg1"/>
                </a:solidFill>
                <a:latin typeface="맑은 고딕" charset="0"/>
                <a:ea typeface="맑은 고딕" charset="0"/>
              </a:endParaRPr>
            </a:p>
          </p:txBody>
        </p:sp>
        <p:sp>
          <p:nvSpPr>
            <p:cNvPr id="5" name="텍스트 상자 4"/>
            <p:cNvSpPr txBox="1">
              <a:spLocks/>
            </p:cNvSpPr>
            <p:nvPr/>
          </p:nvSpPr>
          <p:spPr>
            <a:xfrm>
              <a:off x="2927350" y="3068955"/>
              <a:ext cx="6768465" cy="58420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anchor="t">
              <a:spAutoFit/>
            </a:bodyPr>
            <a:lstStyle/>
            <a:p>
              <a:pPr marL="0" indent="0" algn="l" defTabSz="914400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3200" b="1" i="1" cap="none" spc="-100" dirty="0" smtClean="0">
                  <a:solidFill>
                    <a:schemeClr val="bg1"/>
                  </a:solidFill>
                  <a:latin typeface="Georgia" charset="0"/>
                  <a:ea typeface="Georgia" charset="0"/>
                </a:rPr>
                <a:t>THANK YOU FOR LISTENING!</a:t>
              </a:r>
              <a:endParaRPr lang="ko-KR" altLang="en-US" sz="3200" b="1" i="1" cap="none" dirty="0" smtClean="0">
                <a:solidFill>
                  <a:schemeClr val="bg1"/>
                </a:solidFill>
                <a:latin typeface="Georgia" charset="0"/>
                <a:ea typeface="Georgia" charset="0"/>
              </a:endParaRPr>
            </a:p>
          </p:txBody>
        </p:sp>
      </p:grpSp>
      <p:sp>
        <p:nvSpPr>
          <p:cNvPr id="6" name="텍스트 상자 5"/>
          <p:cNvSpPr txBox="1">
            <a:spLocks/>
          </p:cNvSpPr>
          <p:nvPr/>
        </p:nvSpPr>
        <p:spPr>
          <a:xfrm>
            <a:off x="2927350" y="2849245"/>
            <a:ext cx="5616575" cy="323165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eaLnBrk="0"/>
            <a:r>
              <a:rPr lang="en-US" altLang="ko-KR" sz="1500" b="1" spc="6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210 굴림 070" panose="02020603020101020101" pitchFamily="18" charset="-127"/>
                <a:ea typeface="210 굴림 070" panose="02020603020101020101" pitchFamily="18" charset="-127"/>
              </a:rPr>
              <a:t>2018  </a:t>
            </a:r>
            <a:r>
              <a:rPr lang="ko-KR" altLang="en-US" sz="1500" b="1" spc="6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210 굴림 070" panose="02020603020101020101" pitchFamily="18" charset="-127"/>
                <a:ea typeface="210 굴림 070" panose="02020603020101020101" pitchFamily="18" charset="-127"/>
              </a:rPr>
              <a:t>독서클럽</a:t>
            </a:r>
            <a:endParaRPr lang="ko-KR" altLang="en-US" sz="1500" b="1" cap="none" spc="600" dirty="0" smtClean="0">
              <a:latin typeface="나눔고딕" charset="0"/>
              <a:ea typeface="나눔고딕" charset="0"/>
            </a:endParaRPr>
          </a:p>
        </p:txBody>
      </p:sp>
      <p:sp>
        <p:nvSpPr>
          <p:cNvPr id="7" name="텍스트 상자 6"/>
          <p:cNvSpPr txBox="1">
            <a:spLocks/>
          </p:cNvSpPr>
          <p:nvPr/>
        </p:nvSpPr>
        <p:spPr>
          <a:xfrm>
            <a:off x="3719830" y="3665855"/>
            <a:ext cx="5616575" cy="323165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algn="r" eaLnBrk="0"/>
            <a:r>
              <a:rPr lang="ko-KR" altLang="en-US" sz="1500" b="1" spc="600" dirty="0" err="1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210 굴림 070" panose="02020603020101020101" pitchFamily="18" charset="-127"/>
                <a:ea typeface="210 굴림 070" panose="02020603020101020101" pitchFamily="18" charset="-127"/>
              </a:rPr>
              <a:t>러시아어과</a:t>
            </a:r>
            <a:r>
              <a:rPr lang="ko-KR" altLang="en-US" sz="1500" b="1" spc="6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210 굴림 070" panose="02020603020101020101" pitchFamily="18" charset="-127"/>
                <a:ea typeface="210 굴림 070" panose="02020603020101020101" pitchFamily="18" charset="-127"/>
              </a:rPr>
              <a:t> 유하늘</a:t>
            </a:r>
            <a:endParaRPr lang="ko-KR" altLang="en-US" sz="1500" b="1" cap="none" spc="600" dirty="0" smtClean="0">
              <a:latin typeface="나눔고딕" charset="0"/>
              <a:ea typeface="나눔고딕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779260"/>
            <a:ext cx="12192000" cy="1003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-635"/>
            <a:ext cx="12192000" cy="1003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236" y="1688491"/>
            <a:ext cx="6105525" cy="5090769"/>
          </a:xfrm>
          <a:prstGeom prst="rect">
            <a:avLst/>
          </a:prstGeom>
        </p:spPr>
      </p:pic>
      <p:sp>
        <p:nvSpPr>
          <p:cNvPr id="18" name="TextBox 17"/>
          <p:cNvSpPr txBox="1">
            <a:spLocks/>
          </p:cNvSpPr>
          <p:nvPr/>
        </p:nvSpPr>
        <p:spPr>
          <a:xfrm>
            <a:off x="0" y="555987"/>
            <a:ext cx="12192635" cy="55399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3000" b="0" i="1" cap="none" dirty="0" smtClean="0">
                <a:gradFill rotWithShape="1"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음식에 대한 극단적인 거부와 집착</a:t>
            </a:r>
          </a:p>
        </p:txBody>
      </p:sp>
      <p:sp>
        <p:nvSpPr>
          <p:cNvPr id="21" name="도형 3"/>
          <p:cNvSpPr>
            <a:spLocks/>
          </p:cNvSpPr>
          <p:nvPr/>
        </p:nvSpPr>
        <p:spPr>
          <a:xfrm>
            <a:off x="1098232" y="4834254"/>
            <a:ext cx="1945005" cy="1945005"/>
          </a:xfrm>
          <a:prstGeom prst="ellipse">
            <a:avLst/>
          </a:prstGeom>
          <a:solidFill>
            <a:schemeClr val="tx1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2200" b="0" cap="none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섭식 장애</a:t>
            </a:r>
          </a:p>
        </p:txBody>
      </p:sp>
      <p:sp>
        <p:nvSpPr>
          <p:cNvPr id="22" name="도형 3"/>
          <p:cNvSpPr>
            <a:spLocks/>
          </p:cNvSpPr>
          <p:nvPr/>
        </p:nvSpPr>
        <p:spPr>
          <a:xfrm>
            <a:off x="9148761" y="1688491"/>
            <a:ext cx="1945005" cy="1945005"/>
          </a:xfrm>
          <a:prstGeom prst="ellipse">
            <a:avLst/>
          </a:prstGeom>
          <a:solidFill>
            <a:schemeClr val="tx1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 eaLnBrk="0"/>
            <a:r>
              <a:rPr lang="en-US" altLang="ko-KR" sz="22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301</a:t>
            </a:r>
            <a:r>
              <a:rPr lang="ko-KR" altLang="en-US" sz="22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호</a:t>
            </a:r>
            <a:endParaRPr lang="en-US" altLang="ko-KR" sz="22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algn="ctr" eaLnBrk="0"/>
            <a:r>
              <a:rPr lang="en-US" altLang="ko-KR" sz="22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- </a:t>
            </a:r>
            <a:r>
              <a:rPr lang="ko-KR" altLang="en-US" sz="2200" dirty="0" err="1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폭식증</a:t>
            </a:r>
            <a:endParaRPr lang="en-US" altLang="ko-KR" sz="2200" dirty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</p:txBody>
      </p:sp>
      <p:sp>
        <p:nvSpPr>
          <p:cNvPr id="23" name="도형 3"/>
          <p:cNvSpPr>
            <a:spLocks/>
          </p:cNvSpPr>
          <p:nvPr/>
        </p:nvSpPr>
        <p:spPr>
          <a:xfrm>
            <a:off x="9148760" y="4834255"/>
            <a:ext cx="1945005" cy="1945005"/>
          </a:xfrm>
          <a:prstGeom prst="ellipse">
            <a:avLst/>
          </a:prstGeom>
          <a:solidFill>
            <a:schemeClr val="tx1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 eaLnBrk="0"/>
            <a:r>
              <a:rPr lang="en-US" altLang="ko-KR" sz="22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302</a:t>
            </a:r>
            <a:r>
              <a:rPr lang="ko-KR" altLang="en-US" sz="22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호</a:t>
            </a:r>
            <a:endParaRPr lang="en-US" altLang="ko-KR" sz="22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algn="ctr" eaLnBrk="0"/>
            <a:r>
              <a:rPr lang="en-US" altLang="ko-KR" sz="22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- </a:t>
            </a:r>
            <a:r>
              <a:rPr lang="ko-KR" altLang="en-US" sz="22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거식증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3237" y="6409927"/>
            <a:ext cx="1024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301 302</a:t>
            </a:r>
            <a:endParaRPr lang="ko-KR" altLang="en-US" b="1" dirty="0">
              <a:solidFill>
                <a:schemeClr val="bg1"/>
              </a:solidFill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</p:txBody>
      </p:sp>
      <p:sp>
        <p:nvSpPr>
          <p:cNvPr id="24" name="도형 3"/>
          <p:cNvSpPr>
            <a:spLocks/>
          </p:cNvSpPr>
          <p:nvPr/>
        </p:nvSpPr>
        <p:spPr>
          <a:xfrm>
            <a:off x="1098231" y="1688490"/>
            <a:ext cx="1945005" cy="1945005"/>
          </a:xfrm>
          <a:prstGeom prst="ellipse">
            <a:avLst/>
          </a:prstGeom>
          <a:solidFill>
            <a:schemeClr val="tx1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2100" spc="-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음식</a:t>
            </a:r>
            <a:endParaRPr lang="en-US" altLang="ko-KR" sz="2100" spc="-3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2100" b="0" cap="none" spc="-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거부 </a:t>
            </a:r>
            <a:r>
              <a:rPr lang="en-US" altLang="ko-KR" sz="2100" spc="-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or </a:t>
            </a:r>
            <a:r>
              <a:rPr lang="ko-KR" altLang="en-US" sz="2100" spc="-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집착</a:t>
            </a:r>
            <a:endParaRPr lang="ko-KR" altLang="en-US" sz="2100" b="0" cap="none" spc="-3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</p:txBody>
      </p:sp>
      <p:sp>
        <p:nvSpPr>
          <p:cNvPr id="25" name="텍스트 상자 8"/>
          <p:cNvSpPr txBox="1">
            <a:spLocks/>
          </p:cNvSpPr>
          <p:nvPr/>
        </p:nvSpPr>
        <p:spPr>
          <a:xfrm rot="5400000">
            <a:off x="1694671" y="3972573"/>
            <a:ext cx="752122" cy="522604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1" cap="none" spc="-300" dirty="0" smtClean="0">
                <a:solidFill>
                  <a:schemeClr val="bg1">
                    <a:lumMod val="65000"/>
                  </a:schemeClr>
                </a:solidFill>
                <a:latin typeface="나눔고딕" charset="0"/>
                <a:ea typeface="나눔고딕" charset="0"/>
              </a:rPr>
              <a:t>&gt;&gt;&gt;</a:t>
            </a:r>
            <a:endParaRPr lang="ko-KR" altLang="en-US" sz="2800" b="1" cap="none" dirty="0" smtClean="0">
              <a:solidFill>
                <a:schemeClr val="bg1">
                  <a:lumMod val="65000"/>
                </a:schemeClr>
              </a:solidFill>
              <a:latin typeface="나눔고딕" charset="0"/>
              <a:ea typeface="나눔고딕" charset="0"/>
            </a:endParaRPr>
          </a:p>
        </p:txBody>
      </p:sp>
      <p:sp>
        <p:nvSpPr>
          <p:cNvPr id="26" name="텍스트 상자 8"/>
          <p:cNvSpPr txBox="1">
            <a:spLocks/>
          </p:cNvSpPr>
          <p:nvPr/>
        </p:nvSpPr>
        <p:spPr>
          <a:xfrm rot="5400000">
            <a:off x="9813486" y="4102161"/>
            <a:ext cx="615553" cy="350839"/>
          </a:xfrm>
          <a:prstGeom prst="rect">
            <a:avLst/>
          </a:prstGeom>
          <a:noFill/>
        </p:spPr>
        <p:txBody>
          <a:bodyPr vert="vert270" wrap="squar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1" dirty="0">
                <a:solidFill>
                  <a:schemeClr val="bg1">
                    <a:lumMod val="65000"/>
                  </a:schemeClr>
                </a:solidFill>
                <a:latin typeface="나눔고딕" charset="0"/>
                <a:ea typeface="나눔고딕" charset="0"/>
              </a:rPr>
              <a:t>&amp;</a:t>
            </a:r>
            <a:endParaRPr lang="ko-KR" altLang="en-US" sz="2800" b="1" cap="none" dirty="0" smtClean="0">
              <a:solidFill>
                <a:schemeClr val="bg1">
                  <a:lumMod val="65000"/>
                </a:schemeClr>
              </a:solidFill>
              <a:latin typeface="나눔고딕" charset="0"/>
              <a:ea typeface="나눔고딕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50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779260"/>
            <a:ext cx="12192000" cy="1003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-635"/>
            <a:ext cx="12192000" cy="1003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>
            <a:spLocks/>
          </p:cNvSpPr>
          <p:nvPr/>
        </p:nvSpPr>
        <p:spPr>
          <a:xfrm>
            <a:off x="0" y="696664"/>
            <a:ext cx="12192635" cy="55399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000" b="0" i="1" cap="none" dirty="0" smtClean="0">
                <a:gradFill rotWithShape="1"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302</a:t>
            </a:r>
            <a:r>
              <a:rPr lang="ko-KR" altLang="en-US" sz="3000" b="0" i="1" cap="none" dirty="0" smtClean="0">
                <a:gradFill rotWithShape="1"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호 그녀는 왜 음식을 거부했을까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8896"/>
            <a:ext cx="3403256" cy="3538885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256" y="2376827"/>
            <a:ext cx="3863381" cy="2403023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637" y="2012576"/>
            <a:ext cx="4925998" cy="31315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87411" y="5791200"/>
            <a:ext cx="1428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사회적 요인</a:t>
            </a:r>
            <a:endParaRPr lang="ko-KR" altLang="en-US" b="1" dirty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9304" y="5791200"/>
            <a:ext cx="1371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정신적 요인</a:t>
            </a:r>
            <a:endParaRPr lang="ko-KR" altLang="en-US" b="1" dirty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23415" y="5802923"/>
            <a:ext cx="1612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생물학적 요인</a:t>
            </a:r>
            <a:endParaRPr lang="ko-KR" altLang="en-US" b="1" dirty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278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779260"/>
            <a:ext cx="12192000" cy="1003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-635"/>
            <a:ext cx="12192000" cy="1003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>
            <a:spLocks/>
          </p:cNvSpPr>
          <p:nvPr/>
        </p:nvSpPr>
        <p:spPr>
          <a:xfrm>
            <a:off x="0" y="579433"/>
            <a:ext cx="12192635" cy="55399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3000" b="0" i="1" cap="none" dirty="0" err="1" smtClean="0">
                <a:gradFill rotWithShape="1"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폭식증</a:t>
            </a:r>
            <a:r>
              <a:rPr lang="en-US" altLang="ko-KR" sz="3000" b="0" i="1" cap="none" dirty="0" smtClean="0">
                <a:gradFill rotWithShape="1"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, </a:t>
            </a:r>
            <a:r>
              <a:rPr lang="ko-KR" altLang="en-US" sz="3000" b="0" i="1" cap="none" dirty="0" smtClean="0">
                <a:gradFill rotWithShape="1"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거식증의 뒷모습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59551" y="5802923"/>
            <a:ext cx="1428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bous+limos</a:t>
            </a:r>
            <a:endParaRPr lang="en-US" altLang="ko-KR" b="1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r>
              <a:rPr lang="en-US" altLang="ko-KR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-&gt;bulimia</a:t>
            </a:r>
            <a:endParaRPr lang="ko-KR" altLang="en-US" b="1" dirty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19648" y="5941422"/>
            <a:ext cx="2553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죄책감</a:t>
            </a:r>
            <a:r>
              <a:rPr lang="en-US" altLang="ko-KR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, </a:t>
            </a:r>
            <a:r>
              <a:rPr lang="ko-KR" altLang="en-US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자기 혐오 증세</a:t>
            </a:r>
            <a:endParaRPr lang="ko-KR" altLang="en-US" b="1" dirty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774" y="1762241"/>
            <a:ext cx="5591226" cy="3770826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6937"/>
            <a:ext cx="4747536" cy="39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17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094892" y="1744329"/>
            <a:ext cx="6002216" cy="422030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6779260"/>
            <a:ext cx="12192000" cy="1003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-635"/>
            <a:ext cx="12192000" cy="1003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>
            <a:spLocks/>
          </p:cNvSpPr>
          <p:nvPr/>
        </p:nvSpPr>
        <p:spPr>
          <a:xfrm>
            <a:off x="0" y="544264"/>
            <a:ext cx="12192635" cy="55399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3000" b="0" i="1" cap="none" dirty="0" smtClean="0">
                <a:gradFill rotWithShape="1"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성욕과 식욕간의 상관관계</a:t>
            </a:r>
            <a:r>
              <a:rPr lang="en-US" altLang="ko-KR" sz="3000" b="0" i="1" cap="none" dirty="0" smtClean="0">
                <a:gradFill rotWithShape="1"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, </a:t>
            </a:r>
            <a:r>
              <a:rPr lang="ko-KR" altLang="en-US" sz="3000" b="0" i="1" cap="none" dirty="0" err="1" smtClean="0">
                <a:gradFill rotWithShape="1"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유의한가</a:t>
            </a:r>
            <a:r>
              <a:rPr lang="en-US" altLang="ko-KR" sz="3000" b="0" i="1" cap="none" dirty="0" smtClean="0">
                <a:gradFill rotWithShape="1"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?</a:t>
            </a:r>
            <a:endParaRPr lang="ko-KR" altLang="en-US" sz="3000" b="0" i="1" cap="none" dirty="0" smtClean="0">
              <a:gradFill rotWithShape="1"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1"/>
              </a:gradFill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</p:txBody>
      </p:sp>
      <p:sp>
        <p:nvSpPr>
          <p:cNvPr id="10" name="TextBox 9"/>
          <p:cNvSpPr txBox="1">
            <a:spLocks/>
          </p:cNvSpPr>
          <p:nvPr/>
        </p:nvSpPr>
        <p:spPr>
          <a:xfrm>
            <a:off x="0" y="3639218"/>
            <a:ext cx="12192635" cy="43053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200" dirty="0" smtClean="0">
                <a:solidFill>
                  <a:schemeClr val="bg1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2. </a:t>
            </a:r>
            <a:r>
              <a:rPr lang="ko-KR" altLang="en-US" sz="2200" dirty="0" smtClean="0">
                <a:solidFill>
                  <a:schemeClr val="bg1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윤희</a:t>
            </a:r>
            <a:r>
              <a:rPr lang="en-US" altLang="ko-KR" sz="2200" dirty="0" smtClean="0">
                <a:solidFill>
                  <a:schemeClr val="bg1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(</a:t>
            </a:r>
            <a:r>
              <a:rPr lang="ko-KR" altLang="en-US" sz="2200" dirty="0" smtClean="0">
                <a:solidFill>
                  <a:schemeClr val="bg1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거식증</a:t>
            </a:r>
            <a:r>
              <a:rPr lang="en-US" altLang="ko-KR" sz="2200" dirty="0" smtClean="0">
                <a:solidFill>
                  <a:schemeClr val="bg1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) - </a:t>
            </a:r>
            <a:r>
              <a:rPr lang="ko-KR" altLang="en-US" sz="2200" dirty="0" smtClean="0">
                <a:solidFill>
                  <a:schemeClr val="bg1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성적 학대</a:t>
            </a:r>
            <a:endParaRPr lang="ko-KR" altLang="en-US" sz="2200" b="0" cap="none" dirty="0" smtClean="0">
              <a:solidFill>
                <a:schemeClr val="bg1"/>
              </a:solidFill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</p:txBody>
      </p:sp>
      <p:sp>
        <p:nvSpPr>
          <p:cNvPr id="13" name="TextBox 12"/>
          <p:cNvSpPr txBox="1">
            <a:spLocks/>
          </p:cNvSpPr>
          <p:nvPr/>
        </p:nvSpPr>
        <p:spPr>
          <a:xfrm>
            <a:off x="0" y="2471159"/>
            <a:ext cx="12192635" cy="43053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200" dirty="0" smtClean="0">
                <a:solidFill>
                  <a:schemeClr val="bg1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1. </a:t>
            </a:r>
            <a:r>
              <a:rPr lang="ko-KR" altLang="en-US" sz="2200" dirty="0" smtClean="0">
                <a:solidFill>
                  <a:schemeClr val="bg1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송희</a:t>
            </a:r>
            <a:r>
              <a:rPr lang="en-US" altLang="ko-KR" sz="2200" dirty="0" smtClean="0">
                <a:solidFill>
                  <a:schemeClr val="bg1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(</a:t>
            </a:r>
            <a:r>
              <a:rPr lang="ko-KR" altLang="en-US" sz="2200" dirty="0" err="1" smtClean="0">
                <a:solidFill>
                  <a:schemeClr val="bg1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폭식증</a:t>
            </a:r>
            <a:r>
              <a:rPr lang="en-US" altLang="ko-KR" sz="2200" dirty="0" smtClean="0">
                <a:solidFill>
                  <a:schemeClr val="bg1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) - </a:t>
            </a:r>
            <a:r>
              <a:rPr lang="ko-KR" altLang="en-US" sz="2200" dirty="0" smtClean="0">
                <a:solidFill>
                  <a:schemeClr val="bg1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섹스 </a:t>
            </a:r>
            <a:r>
              <a:rPr lang="ko-KR" altLang="en-US" sz="2200" dirty="0" err="1" smtClean="0">
                <a:solidFill>
                  <a:schemeClr val="bg1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탐닉증</a:t>
            </a:r>
            <a:endParaRPr lang="ko-KR" altLang="en-US" sz="2200" b="0" cap="none" dirty="0" smtClean="0">
              <a:solidFill>
                <a:schemeClr val="bg1"/>
              </a:solidFill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</p:txBody>
      </p:sp>
      <p:sp>
        <p:nvSpPr>
          <p:cNvPr id="14" name="TextBox 13"/>
          <p:cNvSpPr txBox="1">
            <a:spLocks/>
          </p:cNvSpPr>
          <p:nvPr/>
        </p:nvSpPr>
        <p:spPr>
          <a:xfrm>
            <a:off x="0" y="4859110"/>
            <a:ext cx="12192635" cy="43053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200" dirty="0" smtClean="0">
                <a:solidFill>
                  <a:schemeClr val="bg1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3. </a:t>
            </a:r>
            <a:r>
              <a:rPr lang="ko-KR" altLang="en-US" sz="2200" dirty="0" smtClean="0">
                <a:solidFill>
                  <a:schemeClr val="bg1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거식증 환자 </a:t>
            </a:r>
            <a:r>
              <a:rPr lang="en-US" altLang="ko-KR" sz="2200" dirty="0" smtClean="0">
                <a:solidFill>
                  <a:schemeClr val="bg1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– </a:t>
            </a:r>
            <a:r>
              <a:rPr lang="ko-KR" altLang="en-US" sz="2200" dirty="0" smtClean="0">
                <a:solidFill>
                  <a:schemeClr val="bg1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섹스 혐오증 </a:t>
            </a:r>
            <a:r>
              <a:rPr lang="en-US" altLang="ko-KR" sz="2200" dirty="0" smtClean="0">
                <a:solidFill>
                  <a:schemeClr val="bg1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(</a:t>
            </a:r>
            <a:r>
              <a:rPr lang="ko-KR" altLang="en-US" sz="2200" dirty="0" smtClean="0">
                <a:solidFill>
                  <a:schemeClr val="bg1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금욕적인 성향</a:t>
            </a:r>
            <a:r>
              <a:rPr lang="en-US" altLang="ko-KR" sz="2200" dirty="0" smtClean="0">
                <a:solidFill>
                  <a:schemeClr val="bg1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)</a:t>
            </a:r>
            <a:endParaRPr lang="ko-KR" altLang="en-US" sz="2200" b="0" cap="none" dirty="0" smtClean="0">
              <a:solidFill>
                <a:schemeClr val="bg1"/>
              </a:solidFill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2044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779260"/>
            <a:ext cx="12192000" cy="1003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-635"/>
            <a:ext cx="12192000" cy="1003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>
            <a:spLocks/>
          </p:cNvSpPr>
          <p:nvPr/>
        </p:nvSpPr>
        <p:spPr>
          <a:xfrm>
            <a:off x="0" y="544264"/>
            <a:ext cx="12192635" cy="55399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3000" i="1" dirty="0" smtClean="0">
                <a:gradFill rotWithShape="1"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食과 美의 딜레마</a:t>
            </a:r>
            <a:endParaRPr lang="ko-KR" altLang="en-US" sz="3000" b="0" i="1" cap="none" dirty="0" smtClean="0">
              <a:gradFill rotWithShape="1"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1"/>
              </a:gradFill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467872"/>
            <a:ext cx="121926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물질적 풍요</a:t>
            </a:r>
            <a:r>
              <a:rPr lang="en-US" altLang="ko-KR" sz="22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, </a:t>
            </a:r>
            <a:r>
              <a:rPr lang="ko-KR" altLang="en-US" sz="22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서구식 </a:t>
            </a:r>
            <a:r>
              <a:rPr lang="ko-KR" altLang="en-US" sz="2200" dirty="0" err="1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식문화</a:t>
            </a:r>
            <a:endParaRPr lang="en-US" altLang="ko-KR" sz="22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635" y="4618892"/>
            <a:ext cx="121926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날씬한 몸매 동경</a:t>
            </a:r>
            <a:r>
              <a:rPr lang="en-US" altLang="ko-KR" sz="22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</a:t>
            </a:r>
            <a:r>
              <a:rPr lang="en-US" altLang="ko-KR" sz="22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&amp; </a:t>
            </a:r>
            <a:r>
              <a:rPr lang="ko-KR" altLang="en-US" sz="22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비만 혐오</a:t>
            </a:r>
            <a:endParaRPr lang="en-US" altLang="ko-KR" sz="22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</p:txBody>
      </p:sp>
      <p:cxnSp>
        <p:nvCxnSpPr>
          <p:cNvPr id="8" name="직선 화살표 연결선 7"/>
          <p:cNvCxnSpPr/>
          <p:nvPr/>
        </p:nvCxnSpPr>
        <p:spPr>
          <a:xfrm flipH="1">
            <a:off x="6096317" y="3270738"/>
            <a:ext cx="2" cy="926124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85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1060</TotalTime>
  <Pages>12</Pages>
  <Words>464</Words>
  <Characters>0</Characters>
  <Application>Microsoft Office PowerPoint</Application>
  <DocSecurity>0</DocSecurity>
  <PresentationFormat>사용자 지정</PresentationFormat>
  <Lines>0</Lines>
  <Paragraphs>99</Paragraphs>
  <Slides>40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40</vt:i4>
      </vt:variant>
    </vt:vector>
  </HeadingPairs>
  <TitlesOfParts>
    <vt:vector size="53" baseType="lpstr">
      <vt:lpstr>굴림</vt:lpstr>
      <vt:lpstr>Arial</vt:lpstr>
      <vt:lpstr>나눔고딕</vt:lpstr>
      <vt:lpstr>±¼¸²</vt:lpstr>
      <vt:lpstr>함초롬돋움</vt:lpstr>
      <vt:lpstr>한컴 윤체 L</vt:lpstr>
      <vt:lpstr>Georgia</vt:lpstr>
      <vt:lpstr>맑은 고딕</vt:lpstr>
      <vt:lpstr>210 굴림 070</vt:lpstr>
      <vt:lpstr>Office 테마</vt:lpstr>
      <vt:lpstr>Office theme</vt:lpstr>
      <vt:lpstr>Office theme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SEYOUNG PARK</dc:creator>
  <cp:lastModifiedBy>Registered User</cp:lastModifiedBy>
  <cp:revision>108</cp:revision>
  <dcterms:modified xsi:type="dcterms:W3CDTF">2018-05-27T21:50:29Z</dcterms:modified>
</cp:coreProperties>
</file>