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4752AB-C3AC-495D-823D-504F3893CF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D436386-C163-4777-A107-96B3613B4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4FF8919-038A-4316-8DC7-D5288FD5E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4E96D-7529-41EF-BFAB-8CBDBA98A12F}" type="datetimeFigureOut">
              <a:rPr lang="ko-KR" altLang="en-US" smtClean="0"/>
              <a:t>2019-04-09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C16829-F727-49B6-935C-6C51D8DFD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32F2674-C092-4B47-B2DE-CC985EC4B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AE26-A57B-42BB-B9A0-D922ABEB90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014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0361F5C-400C-4761-AE4C-30792A9BF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4F104AD-19C0-459E-9578-1DF928112C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FA96B4A-8292-4026-AB59-F94564C66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4E96D-7529-41EF-BFAB-8CBDBA98A12F}" type="datetimeFigureOut">
              <a:rPr lang="ko-KR" altLang="en-US" smtClean="0"/>
              <a:t>2019-04-09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7E85BB4-098B-4385-BC4E-3E2560B32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F694284-147A-410E-BFB2-AF335EC9E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AE26-A57B-42BB-B9A0-D922ABEB90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43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7ABA243-932B-4A95-A97B-69317E4982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D4467B0-7F45-46E4-A761-8CEBB41FA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6CE2BFD-5BD6-4727-997B-21A00F725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4E96D-7529-41EF-BFAB-8CBDBA98A12F}" type="datetimeFigureOut">
              <a:rPr lang="ko-KR" altLang="en-US" smtClean="0"/>
              <a:t>2019-04-09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EC90564-06D3-4B19-8E57-45A74DFF4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572E629-F4F2-4A1A-9A3A-DEDB33450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AE26-A57B-42BB-B9A0-D922ABEB90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352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A57738-FE7A-4E0A-9B44-276D1746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503A041-2380-4C26-841D-319D93AA6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184DEB8-455D-459D-AD04-47D096CE9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4E96D-7529-41EF-BFAB-8CBDBA98A12F}" type="datetimeFigureOut">
              <a:rPr lang="ko-KR" altLang="en-US" smtClean="0"/>
              <a:t>2019-04-09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5B2013A-885C-4707-BB2B-C565D9781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DA1213-25FC-4397-B3A4-19140ADCE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AE26-A57B-42BB-B9A0-D922ABEB90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4077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970E5A-7DD4-453B-A6CC-6E8CDFB84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7EFD8EB-4408-4FFD-B602-E96A81B11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EF9C68F-69D1-4852-8803-5F5293BF8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4E96D-7529-41EF-BFAB-8CBDBA98A12F}" type="datetimeFigureOut">
              <a:rPr lang="ko-KR" altLang="en-US" smtClean="0"/>
              <a:t>2019-04-09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14A97A7-CF36-40D1-B61E-D06E73917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52A4465-73BA-42D5-9728-761CFFE49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AE26-A57B-42BB-B9A0-D922ABEB90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000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3D3B641-B881-4C14-8DF9-754E55FC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DCBCA38-3C8A-4241-9FA8-837A90DB55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B970A79-0E7D-48B2-B234-0008A9220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C2F8504-D6C6-4C03-B66B-C9F4199D0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4E96D-7529-41EF-BFAB-8CBDBA98A12F}" type="datetimeFigureOut">
              <a:rPr lang="ko-KR" altLang="en-US" smtClean="0"/>
              <a:t>2019-04-09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B9F25A2-6C0A-4CD9-8A02-D6F24E927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46CEA90-08C9-47A2-A617-DB6FAA3C4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AE26-A57B-42BB-B9A0-D922ABEB90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3110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115FA9-582D-4C7D-A0C9-665C454B5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4F3D079-3042-4EF4-B676-2BB3DB234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B1A52FA-2F6E-48B4-9EEA-294398220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5150FE2-C188-4595-9A15-2D6C329C69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91A68C8-26BB-47AF-A94F-B24DC7D04A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8640ABE-1A14-4894-811F-CEB98AF4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4E96D-7529-41EF-BFAB-8CBDBA98A12F}" type="datetimeFigureOut">
              <a:rPr lang="ko-KR" altLang="en-US" smtClean="0"/>
              <a:t>2019-04-09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8F4F8B5A-52AA-4C82-AD6E-26DB7FBCD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C91BF50-DFD3-4641-BA8E-648E53DAB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AE26-A57B-42BB-B9A0-D922ABEB90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916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C56A74-6B7E-4227-8EC4-0EB1F7DAA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BBBB65B-517E-4C7C-89F6-A6A128902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4E96D-7529-41EF-BFAB-8CBDBA98A12F}" type="datetimeFigureOut">
              <a:rPr lang="ko-KR" altLang="en-US" smtClean="0"/>
              <a:t>2019-04-09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7FBC48D-2394-431E-BA0B-B30568778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452BDF8-2364-4FD5-98D4-CAA3AD124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AE26-A57B-42BB-B9A0-D922ABEB90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138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BED47E02-D41C-4C8B-BC88-5A9EABD87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4E96D-7529-41EF-BFAB-8CBDBA98A12F}" type="datetimeFigureOut">
              <a:rPr lang="ko-KR" altLang="en-US" smtClean="0"/>
              <a:t>2019-04-09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532BD57-3597-4E3B-9D23-32852E56D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A30C65F-170E-426C-A581-02B1B50F9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AE26-A57B-42BB-B9A0-D922ABEB90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7230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8E561F-ECB6-4070-A71C-84C14FA66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9D410AC-D0F5-4A29-B826-E0146F6B6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E842EA4-C2A3-4F31-9C19-FEAD96D20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A8C2213-91A2-4989-AD74-1F7EDFD77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4E96D-7529-41EF-BFAB-8CBDBA98A12F}" type="datetimeFigureOut">
              <a:rPr lang="ko-KR" altLang="en-US" smtClean="0"/>
              <a:t>2019-04-09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4592226-9E87-4658-A761-7801BCBF5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34B1307-FDCB-4F5B-9506-29FCD3B79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AE26-A57B-42BB-B9A0-D922ABEB90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8518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1F81CE-38AD-4A8A-AF1F-611429058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283D757-A57E-4C8E-B487-18EB299A00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229719B-B545-48D2-8142-F660DCAF5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6D68EEF-FB1E-4811-B6F0-F9ABFB0D7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4E96D-7529-41EF-BFAB-8CBDBA98A12F}" type="datetimeFigureOut">
              <a:rPr lang="ko-KR" altLang="en-US" smtClean="0"/>
              <a:t>2019-04-09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7DACEB5-F8C5-47E1-A8E7-460D9E90C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50C30D0-2C88-4DFA-BD14-81AB76F49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AAE26-A57B-42BB-B9A0-D922ABEB90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770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0D80038-C289-4A18-9A43-927FF7248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4112C52-C341-4361-9077-F9D2F0A1D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CB0171A-CE70-489D-9F03-310079F890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4E96D-7529-41EF-BFAB-8CBDBA98A12F}" type="datetimeFigureOut">
              <a:rPr lang="ko-KR" altLang="en-US" smtClean="0"/>
              <a:t>2019-04-09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5A68575-9E76-475A-AC0A-BC8127071F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D820605-C78B-46A2-8404-30558DE19F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AAE26-A57B-42BB-B9A0-D922ABEB90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7942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A809DF52-87DE-4DB4-B763-8DC47B1DCD87}"/>
              </a:ext>
            </a:extLst>
          </p:cNvPr>
          <p:cNvSpPr/>
          <p:nvPr/>
        </p:nvSpPr>
        <p:spPr>
          <a:xfrm>
            <a:off x="1524000" y="260648"/>
            <a:ext cx="8136396" cy="972108"/>
          </a:xfrm>
          <a:prstGeom prst="rect">
            <a:avLst/>
          </a:prstGeom>
          <a:solidFill>
            <a:srgbClr val="D94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205633-4A8A-4B93-ADF5-CB71366B0775}"/>
              </a:ext>
            </a:extLst>
          </p:cNvPr>
          <p:cNvSpPr txBox="1"/>
          <p:nvPr/>
        </p:nvSpPr>
        <p:spPr>
          <a:xfrm>
            <a:off x="2243572" y="423537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토의 주제</a:t>
            </a:r>
            <a:endParaRPr lang="ko-KR" altLang="en-US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9258627E-D9E6-440C-9028-396B1E9734CA}"/>
              </a:ext>
            </a:extLst>
          </p:cNvPr>
          <p:cNvSpPr/>
          <p:nvPr/>
        </p:nvSpPr>
        <p:spPr>
          <a:xfrm>
            <a:off x="1512888" y="1916832"/>
            <a:ext cx="9144000" cy="900100"/>
          </a:xfrm>
          <a:prstGeom prst="rect">
            <a:avLst/>
          </a:prstGeom>
          <a:solidFill>
            <a:srgbClr val="D94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400" i="1" dirty="0"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1</a:t>
            </a:r>
            <a:r>
              <a:rPr lang="ko-KR" altLang="en-US" sz="4400" i="1" dirty="0"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부 </a:t>
            </a:r>
            <a:r>
              <a:rPr lang="en-US" altLang="ko-KR" sz="4400" i="1" dirty="0"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1</a:t>
            </a:r>
            <a:r>
              <a:rPr lang="ko-KR" altLang="en-US" sz="4400" i="1" dirty="0"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처제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0BD2537F-D7BB-4D0F-89DE-75ED70E99002}"/>
              </a:ext>
            </a:extLst>
          </p:cNvPr>
          <p:cNvSpPr/>
          <p:nvPr/>
        </p:nvSpPr>
        <p:spPr>
          <a:xfrm>
            <a:off x="2243573" y="3501008"/>
            <a:ext cx="8424428" cy="2933456"/>
          </a:xfrm>
          <a:prstGeom prst="rect">
            <a:avLst/>
          </a:prstGeom>
          <a:solidFill>
            <a:srgbClr val="D94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대부분의 국가에서 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1</a:t>
            </a: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부 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1</a:t>
            </a: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처제 만이 허용되는데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</a:t>
            </a: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그 이유는 무엇이라고 생각하나요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. </a:t>
            </a: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그리고 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1</a:t>
            </a: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부 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1</a:t>
            </a: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처제 이외의 다른 결혼의 형태에 대해서는 어떻게 생각하시나요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02592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A809DF52-87DE-4DB4-B763-8DC47B1DCD87}"/>
              </a:ext>
            </a:extLst>
          </p:cNvPr>
          <p:cNvSpPr/>
          <p:nvPr/>
        </p:nvSpPr>
        <p:spPr>
          <a:xfrm>
            <a:off x="1524000" y="260648"/>
            <a:ext cx="8136396" cy="972108"/>
          </a:xfrm>
          <a:prstGeom prst="rect">
            <a:avLst/>
          </a:prstGeom>
          <a:solidFill>
            <a:srgbClr val="D94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205633-4A8A-4B93-ADF5-CB71366B0775}"/>
              </a:ext>
            </a:extLst>
          </p:cNvPr>
          <p:cNvSpPr txBox="1"/>
          <p:nvPr/>
        </p:nvSpPr>
        <p:spPr>
          <a:xfrm>
            <a:off x="2243572" y="423537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토의 주제</a:t>
            </a:r>
            <a:endParaRPr lang="ko-KR" altLang="en-US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9258627E-D9E6-440C-9028-396B1E9734CA}"/>
              </a:ext>
            </a:extLst>
          </p:cNvPr>
          <p:cNvSpPr/>
          <p:nvPr/>
        </p:nvSpPr>
        <p:spPr>
          <a:xfrm>
            <a:off x="1512888" y="1916832"/>
            <a:ext cx="9144000" cy="900100"/>
          </a:xfrm>
          <a:prstGeom prst="rect">
            <a:avLst/>
          </a:prstGeom>
          <a:solidFill>
            <a:srgbClr val="D94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400" i="1" dirty="0" err="1"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커스틴</a:t>
            </a:r>
            <a:r>
              <a:rPr lang="ko-KR" altLang="en-US" sz="4400" i="1" dirty="0"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 </a:t>
            </a:r>
            <a:r>
              <a:rPr lang="en-US" altLang="ko-KR" sz="4400" i="1" dirty="0"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or </a:t>
            </a:r>
            <a:r>
              <a:rPr lang="ko-KR" altLang="en-US" sz="4400" i="1" dirty="0" err="1"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라비</a:t>
            </a:r>
            <a:endParaRPr lang="ko-KR" altLang="en-US" sz="4400" i="1" dirty="0">
              <a:latin typeface="나눔명조 ExtraBold" panose="02020603020101020101" pitchFamily="18" charset="-127"/>
              <a:ea typeface="나눔명조 ExtraBold" panose="02020603020101020101" pitchFamily="18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0BD2537F-D7BB-4D0F-89DE-75ED70E99002}"/>
              </a:ext>
            </a:extLst>
          </p:cNvPr>
          <p:cNvSpPr/>
          <p:nvPr/>
        </p:nvSpPr>
        <p:spPr>
          <a:xfrm>
            <a:off x="2243573" y="3501008"/>
            <a:ext cx="8424428" cy="2933456"/>
          </a:xfrm>
          <a:prstGeom prst="rect">
            <a:avLst/>
          </a:prstGeom>
          <a:solidFill>
            <a:srgbClr val="D94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2.</a:t>
            </a: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당신은 합리적인 </a:t>
            </a:r>
            <a:r>
              <a:rPr lang="ko-KR" altLang="en-US" sz="2400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커스틴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</a:t>
            </a: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낭만주의자인 </a:t>
            </a:r>
            <a:r>
              <a:rPr lang="ko-KR" altLang="en-US" sz="2400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라비</a:t>
            </a: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둘 중 어느 쪽에 가까운 사람인가요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? </a:t>
            </a: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그리고 둘에 대해서 어떻게 생각하시나요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0181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A809DF52-87DE-4DB4-B763-8DC47B1DCD87}"/>
              </a:ext>
            </a:extLst>
          </p:cNvPr>
          <p:cNvSpPr/>
          <p:nvPr/>
        </p:nvSpPr>
        <p:spPr>
          <a:xfrm>
            <a:off x="1524000" y="260648"/>
            <a:ext cx="8136396" cy="972108"/>
          </a:xfrm>
          <a:prstGeom prst="rect">
            <a:avLst/>
          </a:prstGeom>
          <a:solidFill>
            <a:srgbClr val="D94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205633-4A8A-4B93-ADF5-CB71366B0775}"/>
              </a:ext>
            </a:extLst>
          </p:cNvPr>
          <p:cNvSpPr txBox="1"/>
          <p:nvPr/>
        </p:nvSpPr>
        <p:spPr>
          <a:xfrm>
            <a:off x="2243572" y="423537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토의 주제</a:t>
            </a:r>
            <a:endParaRPr lang="ko-KR" altLang="en-US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9258627E-D9E6-440C-9028-396B1E9734CA}"/>
              </a:ext>
            </a:extLst>
          </p:cNvPr>
          <p:cNvSpPr/>
          <p:nvPr/>
        </p:nvSpPr>
        <p:spPr>
          <a:xfrm>
            <a:off x="1512888" y="1916832"/>
            <a:ext cx="9144000" cy="900100"/>
          </a:xfrm>
          <a:prstGeom prst="rect">
            <a:avLst/>
          </a:prstGeom>
          <a:solidFill>
            <a:srgbClr val="D94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400" i="1" dirty="0">
                <a:latin typeface="나눔명조 ExtraBold" panose="02020603020101020101" pitchFamily="18" charset="-127"/>
                <a:ea typeface="나눔명조 ExtraBold" panose="02020603020101020101" pitchFamily="18" charset="-127"/>
              </a:rPr>
              <a:t>아기를 키운다면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0BD2537F-D7BB-4D0F-89DE-75ED70E99002}"/>
              </a:ext>
            </a:extLst>
          </p:cNvPr>
          <p:cNvSpPr/>
          <p:nvPr/>
        </p:nvSpPr>
        <p:spPr>
          <a:xfrm>
            <a:off x="2243573" y="3501008"/>
            <a:ext cx="8424428" cy="2933456"/>
          </a:xfrm>
          <a:prstGeom prst="rect">
            <a:avLst/>
          </a:prstGeom>
          <a:solidFill>
            <a:srgbClr val="D94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3. </a:t>
            </a: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만약 아기를 키운다면 무엇이 변할 것 같나요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.</a:t>
            </a:r>
          </a:p>
          <a:p>
            <a:pPr algn="ctr"/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그리고 어떤 방식으로 육아를 하고 싶나요</a:t>
            </a:r>
            <a:r>
              <a:rPr lang="en-US" altLang="ko-KR" sz="240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?</a:t>
            </a:r>
            <a:endParaRPr lang="en-US" altLang="ko-KR" sz="2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1630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80</Words>
  <Application>Microsoft Office PowerPoint</Application>
  <PresentationFormat>와이드스크린</PresentationFormat>
  <Paragraphs>10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Arial</vt:lpstr>
      <vt:lpstr>나눔명조 ExtraBold</vt:lpstr>
      <vt:lpstr>나눔스퀘어 Bold</vt:lpstr>
      <vt:lpstr>맑은 고딕</vt:lpstr>
      <vt:lpstr>배달의민족 주아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지용</dc:creator>
  <cp:lastModifiedBy>지용</cp:lastModifiedBy>
  <cp:revision>1</cp:revision>
  <dcterms:created xsi:type="dcterms:W3CDTF">2019-04-09T04:50:18Z</dcterms:created>
  <dcterms:modified xsi:type="dcterms:W3CDTF">2019-04-09T04:53:33Z</dcterms:modified>
</cp:coreProperties>
</file>