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확인 및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2018-1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1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확인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2018-1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1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765</TotalTime>
  <Words>79</Words>
  <Application>Microsoft Office PowerPoint</Application>
  <PresentationFormat>화면 슬라이드 쇼(4:3)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2018-1학기  1차 강의평가 확인 및 입력 절차  [교과목 특성상 강의평가 미실시 과목은 제외]</vt:lpstr>
      <vt:lpstr>PowerPoint 프레젠테이션</vt:lpstr>
      <vt:lpstr>PowerPoint 프레젠테이션</vt:lpstr>
      <vt:lpstr>PowerPoint 프레젠테이션</vt:lpstr>
      <vt:lpstr>2018-1학기  1차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Windows 사용자</cp:lastModifiedBy>
  <cp:revision>96</cp:revision>
  <dcterms:created xsi:type="dcterms:W3CDTF">2013-04-12T04:39:26Z</dcterms:created>
  <dcterms:modified xsi:type="dcterms:W3CDTF">2018-03-19T04:13:44Z</dcterms:modified>
</cp:coreProperties>
</file>