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1" r:id="rId4"/>
    <p:sldId id="257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50912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73711"/>
              </p:ext>
            </p:extLst>
          </p:nvPr>
        </p:nvGraphicFramePr>
        <p:xfrm>
          <a:off x="323528" y="1124744"/>
          <a:ext cx="8424936" cy="300675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09141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당일부터 </a:t>
                      </a:r>
                      <a:r>
                        <a:rPr lang="en-US" altLang="ko-KR" sz="1100" kern="0" spc="-50">
                          <a:effectLst/>
                        </a:rPr>
                        <a:t>7</a:t>
                      </a:r>
                      <a:r>
                        <a:rPr lang="ko-KR" altLang="en-US" sz="1100" kern="0" spc="-50">
                          <a:effectLst/>
                        </a:rPr>
                        <a:t>일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형제</a:t>
                      </a:r>
                      <a:r>
                        <a:rPr lang="en-US" altLang="ko-KR" sz="1100" kern="0" spc="-50" dirty="0">
                          <a:effectLst/>
                        </a:rPr>
                        <a:t>․</a:t>
                      </a:r>
                      <a:r>
                        <a:rPr lang="ko-KR" altLang="en-US" sz="1100" kern="0" spc="-50" dirty="0">
                          <a:effectLst/>
                        </a:rPr>
                        <a:t>자매 등의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39220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질병 또는 사고로 인한 치료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1. </a:t>
                      </a:r>
                      <a:r>
                        <a:rPr lang="ko-KR" altLang="en-US" sz="1100" kern="0" spc="-50">
                          <a:effectLst/>
                        </a:rPr>
                        <a:t>진료비 영수증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2. </a:t>
                      </a:r>
                      <a:r>
                        <a:rPr lang="ko-KR" altLang="en-US" sz="1100" kern="0" spc="-50">
                          <a:effectLst/>
                        </a:rPr>
                        <a:t>진단서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입원확인서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진료확인서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선택</a:t>
                      </a:r>
                      <a:r>
                        <a:rPr lang="en-US" altLang="ko-KR" sz="1100" kern="0" spc="-50">
                          <a:effectLst/>
                        </a:rPr>
                        <a:t>1)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교육훈련 참석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4141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최종학기 취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창업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인턴포함</a:t>
                      </a:r>
                      <a:r>
                        <a:rPr lang="en-US" altLang="ko-KR" sz="1100" kern="0" spc="-50">
                          <a:effectLst/>
                        </a:rPr>
                        <a:t>)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39244"/>
              </p:ext>
            </p:extLst>
          </p:nvPr>
        </p:nvGraphicFramePr>
        <p:xfrm>
          <a:off x="323528" y="4924386"/>
          <a:ext cx="8424936" cy="131292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3063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470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소속대학 및 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953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외 프로 입단자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6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036" y="908720"/>
            <a:ext cx="8943474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</a:t>
            </a: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신청 후 </a:t>
            </a:r>
            <a:r>
              <a:rPr lang="en-US" altLang="ko-KR" b="1" dirty="0" smtClean="0">
                <a:solidFill>
                  <a:srgbClr val="FF0000"/>
                </a:solidFill>
              </a:rPr>
              <a:t>10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일이내</a:t>
            </a:r>
            <a:r>
              <a:rPr lang="ko-KR" altLang="en-US" b="1" dirty="0" smtClean="0">
                <a:solidFill>
                  <a:srgbClr val="FF0000"/>
                </a:solidFill>
              </a:rPr>
              <a:t> 증빙서류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미접수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-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자동반려됨</a:t>
            </a: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변조행위에 의한 신청은 학칙 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/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유고결석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/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유고결석 신청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661285"/>
            <a:ext cx="2358848" cy="1279534"/>
          </a:xfrm>
          <a:prstGeom prst="bentConnector3">
            <a:avLst>
              <a:gd name="adj1" fmla="val 10636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841466"/>
            <a:ext cx="0" cy="25867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 및 첨부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및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지도사항 이행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8" name="_x44383832" descr="EMB00003c8c1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3" y="3233454"/>
            <a:ext cx="8369357" cy="105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087460"/>
            <a:ext cx="8424936" cy="258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신청 후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일 경과된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+mn-ea"/>
              </a:rPr>
              <a:t>미접수자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 반드시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반려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처리</a:t>
            </a:r>
            <a:endParaRPr lang="en-US" altLang="ko-KR" sz="14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당일기준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10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일 이전까지 신청기간설정  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신청구분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-[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신청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]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조회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신청학생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rgbClr val="0000FF"/>
                </a:solidFill>
                <a:latin typeface="+mn-ea"/>
              </a:rPr>
              <a:t>□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체크</a:t>
            </a:r>
            <a:endParaRPr lang="en-US" altLang="ko-KR" sz="1200" b="1" dirty="0" smtClean="0">
              <a:solidFill>
                <a:srgbClr val="0000FF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반려사유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-[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기간만료에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 의한 반려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]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입력  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 [</a:t>
            </a:r>
            <a:r>
              <a:rPr lang="ko-KR" altLang="en-US" sz="1200" b="1" dirty="0" err="1" smtClean="0">
                <a:solidFill>
                  <a:srgbClr val="0000FF"/>
                </a:solidFill>
                <a:latin typeface="+mn-ea"/>
              </a:rPr>
              <a:t>일괄적용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] 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클릭    </a:t>
            </a:r>
            <a:r>
              <a:rPr lang="ko-KR" altLang="ko-KR" sz="12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    [</a:t>
            </a:r>
            <a:r>
              <a:rPr lang="ko-KR" altLang="en-US" sz="1200" b="1" dirty="0" smtClean="0">
                <a:solidFill>
                  <a:srgbClr val="0000FF"/>
                </a:solidFill>
                <a:latin typeface="+mn-ea"/>
              </a:rPr>
              <a:t>반려</a:t>
            </a:r>
            <a:r>
              <a:rPr lang="en-US" altLang="ko-KR" sz="1200" b="1" dirty="0" smtClean="0">
                <a:solidFill>
                  <a:srgbClr val="0000FF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신청내용과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제출하는 증빙서류 대조 검토 후 문제없을 경우 신청학생 □ 체크하고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3. 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클릭하여 신청학생 과목별 출석인정요청서 출력 후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4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출석인정요청서 담당 교∙강사 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4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811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7701712" descr="EMB0000173028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6409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701</Words>
  <Application>Microsoft Office PowerPoint</Application>
  <PresentationFormat>화면 슬라이드 쇼(4:3)</PresentationFormat>
  <Paragraphs>119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49</cp:revision>
  <dcterms:created xsi:type="dcterms:W3CDTF">2017-08-16T02:27:34Z</dcterms:created>
  <dcterms:modified xsi:type="dcterms:W3CDTF">2018-02-23T07:09:40Z</dcterms:modified>
</cp:coreProperties>
</file>