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18" r:id="rId3"/>
    <p:sldId id="293" r:id="rId4"/>
    <p:sldId id="294" r:id="rId5"/>
    <p:sldId id="258" r:id="rId6"/>
    <p:sldId id="306" r:id="rId7"/>
    <p:sldId id="304" r:id="rId8"/>
    <p:sldId id="307" r:id="rId9"/>
    <p:sldId id="308" r:id="rId10"/>
    <p:sldId id="323" r:id="rId11"/>
    <p:sldId id="324" r:id="rId12"/>
    <p:sldId id="325" r:id="rId13"/>
    <p:sldId id="326" r:id="rId14"/>
    <p:sldId id="322" r:id="rId15"/>
    <p:sldId id="321" r:id="rId16"/>
    <p:sldId id="328" r:id="rId17"/>
    <p:sldId id="327" r:id="rId18"/>
    <p:sldId id="329" r:id="rId19"/>
    <p:sldId id="330" r:id="rId20"/>
    <p:sldId id="331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7C0FFE6-D143-486A-B057-F7223A79F730}">
          <p14:sldIdLst>
            <p14:sldId id="318"/>
            <p14:sldId id="293"/>
          </p14:sldIdLst>
        </p14:section>
        <p14:section name="메인" id="{02C6770B-9C10-403C-AB0B-6B42BAFCE015}">
          <p14:sldIdLst>
            <p14:sldId id="294"/>
            <p14:sldId id="258"/>
            <p14:sldId id="306"/>
            <p14:sldId id="304"/>
            <p14:sldId id="307"/>
          </p14:sldIdLst>
        </p14:section>
        <p14:section name="전자출결(학생)" id="{AD8F23BE-3F2C-4AB6-8C54-9284419FB22C}">
          <p14:sldIdLst>
            <p14:sldId id="308"/>
            <p14:sldId id="323"/>
            <p14:sldId id="324"/>
            <p14:sldId id="325"/>
            <p14:sldId id="326"/>
            <p14:sldId id="322"/>
          </p14:sldIdLst>
        </p14:section>
        <p14:section name="3" id="{EF114719-46AC-4446-A452-430040DA32F5}">
          <p14:sldIdLst>
            <p14:sldId id="321"/>
            <p14:sldId id="328"/>
            <p14:sldId id="327"/>
            <p14:sldId id="329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2" pos="37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6B503"/>
    <a:srgbClr val="5276C6"/>
    <a:srgbClr val="2D4987"/>
    <a:srgbClr val="213663"/>
    <a:srgbClr val="1F325C"/>
    <a:srgbClr val="CC99FF"/>
    <a:srgbClr val="3E3E3E"/>
    <a:srgbClr val="6A88D4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2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108"/>
      </p:cViewPr>
      <p:guideLst>
        <p:guide pos="370"/>
        <p:guide pos="3840"/>
        <p:guide orient="horz" pos="754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F14B1-663D-4E60-839C-8769939CB234}" type="datetimeFigureOut">
              <a:rPr lang="ko-KR" altLang="en-US" smtClean="0"/>
              <a:t>2021-02-22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F02FF-255B-4919-A3F7-25F313997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69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37672-3C2A-4885-B553-C247D05B1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7DDCD07-3C2E-4AAE-AC56-29CB76C7F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AB9F5C-9887-4813-9E98-96DF90B1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0F43B2-051A-4D68-A518-B5A16AB9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7AA703-9521-49A7-BA34-921289B6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1240" y="6492875"/>
            <a:ext cx="1150760" cy="365125"/>
          </a:xfrm>
        </p:spPr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34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D1202E-315C-4899-A4CF-70EA12F3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0B7BAF-DDCF-4B47-B801-CCAE0FFD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875" y="845911"/>
            <a:ext cx="6485296" cy="365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895D66-2195-44D2-B401-13192488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966BA1-92BC-439E-8A54-5F22E255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B80CDE-1F6F-4562-B199-212B9EF1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37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0183715-1C88-449A-945D-6021929FD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A2760E-9F1C-42DA-AAC6-FBBF4C80C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44DB7F-3729-4FA3-B428-97664792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19BE50-5BEE-49E1-AA02-D09B771D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55FDCC-C6A9-4787-8A31-589D7BD5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6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37672-3C2A-4885-B553-C247D05B1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7DDCD07-3C2E-4AAE-AC56-29CB76C7F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AB9F5C-9887-4813-9E98-96DF90B1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0F43B2-051A-4D68-A518-B5A16AB9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7AA703-9521-49A7-BA34-921289B6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1240" y="6492875"/>
            <a:ext cx="1150760" cy="365125"/>
          </a:xfrm>
        </p:spPr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80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3BED8E-24E0-46D2-8793-98F2257B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2A7360-D738-4B48-B67C-8113E80A0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75" y="845911"/>
            <a:ext cx="6485296" cy="36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7CE997-795D-4328-8E8A-A0B52212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2D0CE4-3A60-444B-94A1-EAA66F5C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5DA557-88AC-4961-9050-90083439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794" y="189347"/>
            <a:ext cx="115076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550CEF1E-7122-4970-9F9E-862DA40A314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50474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4BE0BF-873C-43DA-80AF-D9E6468D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2C17A3-C5BB-4A61-B3F9-7C4EED70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7AF010-86EC-47A5-9B1E-D2119533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65A402-E355-404D-950E-02A5D784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263BCF-AE77-4D68-8DCE-ED864105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936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E0565A-EF78-4968-A732-773BCD3C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EA27FC-5944-4C25-8B60-A0A882DC7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74BCC6-69D7-4F89-B034-1CA45F913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665015-4B48-40F2-B9F5-BC2BAC70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013976-002D-4FEE-8D9B-F4182C0D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EFCEB9-91E8-4949-8A61-CB13A606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674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68D07B-FAF7-40BD-8E34-91753F9E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2F04DA-BE2D-4A1B-BA72-3CBD8662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088471-498A-43B5-836B-50776A9E8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D2B627A-A3FA-4ABE-943C-C34B7300D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EE586B0-FD96-479B-984F-CBD3EA7C4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C367828-E479-4FCE-8AD9-C2B290D8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E27C0CF-CF5D-4239-819A-57DD6391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9421760-723F-4DC8-97D9-85EA6EB3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68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C58890-7D92-4774-9AD2-9278063C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F04BA23-5732-41AA-814D-677FCD0E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6BB9FA-3485-42EE-94C9-B68333F7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51C8A9-770E-4CCC-BC9A-CD5F2F03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598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5B99F90-E444-4BA9-AD21-E475EFA9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0BF30A8-15E8-423A-9933-B1554F0C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224AFF-8F76-4809-94F8-437E8AE9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68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C2CA67-F2EA-45C6-9529-C3E3757F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2E69C4-5565-490C-BCD0-15FE21319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8AF8C8-EDBD-47BD-BDE1-67A086FFA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4EDB85-88C0-46C7-8F5B-735568DE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E35623-055B-4237-AA64-5E99C90F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47B6936-780E-4905-8B22-1B8B7020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17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3BED8E-24E0-46D2-8793-98F2257B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2A7360-D738-4B48-B67C-8113E80A0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75" y="845911"/>
            <a:ext cx="6485296" cy="36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7CE997-795D-4328-8E8A-A0B52212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2D0CE4-3A60-444B-94A1-EAA66F5C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5DA557-88AC-4961-9050-90083439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794" y="189347"/>
            <a:ext cx="115076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550CEF1E-7122-4970-9F9E-862DA40A314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543241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BFA9DA-65F9-4AA6-A930-D770496C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666134-8BF9-4CE8-A27E-D3206ED32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CDCEBFD-0F06-4CEF-87E7-4F06A1359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8B71AC-63CA-402B-A384-63D7A2B9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4DD997-6ED0-4440-86BB-31D5AD0A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475BB1-736B-484B-8C40-54C95132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25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D1202E-315C-4899-A4CF-70EA12F3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0B7BAF-DDCF-4B47-B801-CCAE0FFD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875" y="845911"/>
            <a:ext cx="6485296" cy="365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895D66-2195-44D2-B401-13192488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966BA1-92BC-439E-8A54-5F22E255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B80CDE-1F6F-4562-B199-212B9EF1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354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0183715-1C88-449A-945D-6021929FD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A2760E-9F1C-42DA-AAC6-FBBF4C80C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44DB7F-3729-4FA3-B428-97664792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19BE50-5BEE-49E1-AA02-D09B771D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55FDCC-C6A9-4787-8A31-589D7BD5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1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4BE0BF-873C-43DA-80AF-D9E6468D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2C17A3-C5BB-4A61-B3F9-7C4EED70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7AF010-86EC-47A5-9B1E-D2119533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65A402-E355-404D-950E-02A5D784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263BCF-AE77-4D68-8DCE-ED864105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2668992-7450-4DF1-BC5F-432F074A8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2772"/>
            <a:ext cx="6479602" cy="315288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7E17BCC-CC64-4095-AF45-3B1A3EFB37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1902" y="371909"/>
            <a:ext cx="6386818" cy="31262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12C9C03-BFA4-48CD-B29D-B6B82DEA6F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3602" y="3763742"/>
            <a:ext cx="6096000" cy="245123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A98FF97-64CE-4AFB-B719-8DBB73696E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69246" y="3429000"/>
            <a:ext cx="6311317" cy="30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6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E0565A-EF78-4968-A732-773BCD3C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EA27FC-5944-4C25-8B60-A0A882DC7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74BCC6-69D7-4F89-B034-1CA45F913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665015-4B48-40F2-B9F5-BC2BAC70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013976-002D-4FEE-8D9B-F4182C0D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EFCEB9-91E8-4949-8A61-CB13A606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15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68D07B-FAF7-40BD-8E34-91753F9E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2F04DA-BE2D-4A1B-BA72-3CBD8662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088471-498A-43B5-836B-50776A9E8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D2B627A-A3FA-4ABE-943C-C34B7300D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EE586B0-FD96-479B-984F-CBD3EA7C4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C367828-E479-4FCE-8AD9-C2B290D8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E27C0CF-CF5D-4239-819A-57DD6391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9421760-723F-4DC8-97D9-85EA6EB3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99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C58890-7D92-4774-9AD2-9278063C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F04BA23-5732-41AA-814D-677FCD0E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6BB9FA-3485-42EE-94C9-B68333F7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51C8A9-770E-4CCC-BC9A-CD5F2F03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49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5B99F90-E444-4BA9-AD21-E475EFA9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0BF30A8-15E8-423A-9933-B1554F0C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224AFF-8F76-4809-94F8-437E8AE9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2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C2CA67-F2EA-45C6-9529-C3E3757F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2E69C4-5565-490C-BCD0-15FE21319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8AF8C8-EDBD-47BD-BDE1-67A086FFA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4EDB85-88C0-46C7-8F5B-735568DE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E35623-055B-4237-AA64-5E99C90F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47B6936-780E-4905-8B22-1B8B7020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59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BFA9DA-65F9-4AA6-A930-D770496C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666134-8BF9-4CE8-A27E-D3206ED32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CDCEBFD-0F06-4CEF-87E7-4F06A1359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8B71AC-63CA-402B-A384-63D7A2B9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4DD997-6ED0-4440-86BB-31D5AD0A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475BB1-736B-484B-8C40-54C95132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26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4D75D0C-DBF4-4594-9F7D-B4C63E12D980}"/>
              </a:ext>
            </a:extLst>
          </p:cNvPr>
          <p:cNvSpPr/>
          <p:nvPr userDrawn="1"/>
        </p:nvSpPr>
        <p:spPr>
          <a:xfrm>
            <a:off x="0" y="30125"/>
            <a:ext cx="12192000" cy="624432"/>
          </a:xfrm>
          <a:prstGeom prst="rect">
            <a:avLst/>
          </a:prstGeom>
          <a:gradFill>
            <a:gsLst>
              <a:gs pos="25000">
                <a:srgbClr val="1F325C"/>
              </a:gs>
              <a:gs pos="83000">
                <a:srgbClr val="1F325C"/>
              </a:gs>
              <a:gs pos="100000">
                <a:srgbClr val="1F325C"/>
              </a:gs>
            </a:gsLst>
            <a:lin ang="6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8EEFD5-10F8-43A8-A553-DAAA3BBB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6" y="106326"/>
            <a:ext cx="10515600" cy="53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86EA85-6030-4EE0-A6BB-210A05955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91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 dirty="0"/>
              <a:t>단국대학교 스마트캠퍼스 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1698AC-48A8-436E-A49B-592B8220D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6341" y="6462750"/>
            <a:ext cx="115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Page. </a:t>
            </a:r>
            <a:fld id="{550CEF1E-7122-4970-9F9E-862DA40A314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0B3EA76-3F03-46F8-A875-B7C53EC8590D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F6B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3DEDB2C7-D156-4084-8346-2C97461BA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142" y="774390"/>
            <a:ext cx="11397343" cy="83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ko-KR" altLang="en-US" dirty="0"/>
          </a:p>
        </p:txBody>
      </p:sp>
      <p:sp>
        <p:nvSpPr>
          <p:cNvPr id="14" name="텍스트 개체 틀 12">
            <a:extLst>
              <a:ext uri="{FF2B5EF4-FFF2-40B4-BE49-F238E27FC236}">
                <a16:creationId xmlns:a16="http://schemas.microsoft.com/office/drawing/2014/main" id="{5D7A42E5-B41D-4930-B4A4-72EB8A97C817}"/>
              </a:ext>
            </a:extLst>
          </p:cNvPr>
          <p:cNvSpPr txBox="1">
            <a:spLocks/>
          </p:cNvSpPr>
          <p:nvPr userDrawn="1"/>
        </p:nvSpPr>
        <p:spPr>
          <a:xfrm>
            <a:off x="8044543" y="1677459"/>
            <a:ext cx="3624942" cy="452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1328F4B-8D8C-4A37-9C1A-965ED912CE18}"/>
              </a:ext>
            </a:extLst>
          </p:cNvPr>
          <p:cNvSpPr/>
          <p:nvPr userDrawn="1"/>
        </p:nvSpPr>
        <p:spPr>
          <a:xfrm flipV="1">
            <a:off x="0" y="6824254"/>
            <a:ext cx="12192000" cy="63308"/>
          </a:xfrm>
          <a:prstGeom prst="rect">
            <a:avLst/>
          </a:prstGeom>
          <a:solidFill>
            <a:srgbClr val="1F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8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97010A5-C6C2-493A-B218-F9D563BE800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8EEFD5-10F8-43A8-A553-DAAA3BBB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6" y="106326"/>
            <a:ext cx="10515600" cy="53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86EA85-6030-4EE0-A6BB-210A05955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91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 dirty="0"/>
              <a:t>단국대학교 스마트캠퍼스 사용자매뉴얼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1698AC-48A8-436E-A49B-592B8220D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6341" y="6462750"/>
            <a:ext cx="115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Page. </a:t>
            </a:r>
            <a:fld id="{550CEF1E-7122-4970-9F9E-862DA40A314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0B3EA76-3F03-46F8-A875-B7C53EC8590D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6A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3DEDB2C7-D156-4084-8346-2C97461BA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142" y="774390"/>
            <a:ext cx="11397343" cy="83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ko-KR" altLang="en-US" dirty="0"/>
          </a:p>
        </p:txBody>
      </p:sp>
      <p:sp>
        <p:nvSpPr>
          <p:cNvPr id="14" name="텍스트 개체 틀 12">
            <a:extLst>
              <a:ext uri="{FF2B5EF4-FFF2-40B4-BE49-F238E27FC236}">
                <a16:creationId xmlns:a16="http://schemas.microsoft.com/office/drawing/2014/main" id="{5D7A42E5-B41D-4930-B4A4-72EB8A97C817}"/>
              </a:ext>
            </a:extLst>
          </p:cNvPr>
          <p:cNvSpPr txBox="1">
            <a:spLocks/>
          </p:cNvSpPr>
          <p:nvPr userDrawn="1"/>
        </p:nvSpPr>
        <p:spPr>
          <a:xfrm>
            <a:off x="8044543" y="1677459"/>
            <a:ext cx="3624942" cy="452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1328F4B-8D8C-4A37-9C1A-965ED912CE18}"/>
              </a:ext>
            </a:extLst>
          </p:cNvPr>
          <p:cNvSpPr/>
          <p:nvPr userDrawn="1"/>
        </p:nvSpPr>
        <p:spPr>
          <a:xfrm flipV="1">
            <a:off x="0" y="6824254"/>
            <a:ext cx="12192000" cy="63308"/>
          </a:xfrm>
          <a:prstGeom prst="rect">
            <a:avLst/>
          </a:prstGeom>
          <a:solidFill>
            <a:srgbClr val="6A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D72FB5E-96E0-4FDA-BD21-B41BC40F1BC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9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B7BA9C6-3773-4A38-B0DD-6903E45CE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37D9CF-B991-49C8-B254-6FDD1576D677}"/>
              </a:ext>
            </a:extLst>
          </p:cNvPr>
          <p:cNvSpPr txBox="1"/>
          <p:nvPr/>
        </p:nvSpPr>
        <p:spPr>
          <a:xfrm>
            <a:off x="5665841" y="598917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2020.03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FF9D17-8077-4A7D-9907-576CD992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53" y="1411940"/>
            <a:ext cx="2674144" cy="468152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62D5996C-F878-4738-A203-C24E86B1752C}"/>
              </a:ext>
            </a:extLst>
          </p:cNvPr>
          <p:cNvSpPr txBox="1">
            <a:spLocks/>
          </p:cNvSpPr>
          <p:nvPr/>
        </p:nvSpPr>
        <p:spPr>
          <a:xfrm>
            <a:off x="2543175" y="2440947"/>
            <a:ext cx="7105650" cy="91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solidFill>
                  <a:schemeClr val="bg1"/>
                </a:solidFill>
              </a:rPr>
              <a:t>단국대학교 스마트서비스</a:t>
            </a: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F73D4423-083F-4AD8-8CAD-EE5EA509D788}"/>
              </a:ext>
            </a:extLst>
          </p:cNvPr>
          <p:cNvSpPr txBox="1">
            <a:spLocks/>
          </p:cNvSpPr>
          <p:nvPr/>
        </p:nvSpPr>
        <p:spPr>
          <a:xfrm>
            <a:off x="2543175" y="3471235"/>
            <a:ext cx="7105650" cy="1485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>
                <a:solidFill>
                  <a:schemeClr val="bg1"/>
                </a:solidFill>
              </a:rPr>
              <a:t>매뉴얼</a:t>
            </a:r>
          </a:p>
        </p:txBody>
      </p:sp>
    </p:spTree>
    <p:extLst>
      <p:ext uri="{BB962C8B-B14F-4D97-AF65-F5344CB8AC3E}">
        <p14:creationId xmlns:p14="http://schemas.microsoft.com/office/powerpoint/2010/main" val="331257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1. 2</a:t>
            </a:r>
            <a:r>
              <a:rPr lang="ko-KR" altLang="en-US" dirty="0" err="1" smtClean="0"/>
              <a:t>차인증방식</a:t>
            </a:r>
            <a:r>
              <a:rPr lang="ko-KR" altLang="en-US" dirty="0" smtClean="0"/>
              <a:t> 등록하기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7348"/>
          <a:stretch/>
        </p:blipFill>
        <p:spPr>
          <a:xfrm>
            <a:off x="510163" y="778811"/>
            <a:ext cx="10995011" cy="59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2. 2</a:t>
            </a:r>
            <a:r>
              <a:rPr lang="ko-KR" altLang="en-US" dirty="0" err="1" smtClean="0"/>
              <a:t>차인증방식</a:t>
            </a:r>
            <a:r>
              <a:rPr lang="ko-KR" altLang="en-US" dirty="0" smtClean="0"/>
              <a:t> 변경하기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71" y="849103"/>
            <a:ext cx="10848195" cy="58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8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2. 2</a:t>
            </a:r>
            <a:r>
              <a:rPr lang="ko-KR" altLang="en-US" dirty="0" err="1" smtClean="0"/>
              <a:t>차인증방식</a:t>
            </a:r>
            <a:r>
              <a:rPr lang="ko-KR" altLang="en-US" dirty="0" smtClean="0"/>
              <a:t> 변경하기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77" y="762462"/>
            <a:ext cx="11198679" cy="58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C204410-CB9E-40E5-BA8A-B9184FDDAAEB}"/>
              </a:ext>
            </a:extLst>
          </p:cNvPr>
          <p:cNvSpPr/>
          <p:nvPr/>
        </p:nvSpPr>
        <p:spPr>
          <a:xfrm>
            <a:off x="2611227" y="1914911"/>
            <a:ext cx="9257122" cy="3608039"/>
          </a:xfrm>
          <a:prstGeom prst="roundRect">
            <a:avLst>
              <a:gd name="adj" fmla="val 9329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D0E0F92-E733-4604-90B5-DF8BFF8B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8" name="내용 개체 틀 10">
            <a:extLst>
              <a:ext uri="{FF2B5EF4-FFF2-40B4-BE49-F238E27FC236}">
                <a16:creationId xmlns:a16="http://schemas.microsoft.com/office/drawing/2014/main" id="{7D17C9CE-65F5-4A4C-870F-FF67F717FDEB}"/>
              </a:ext>
            </a:extLst>
          </p:cNvPr>
          <p:cNvSpPr txBox="1">
            <a:spLocks/>
          </p:cNvSpPr>
          <p:nvPr/>
        </p:nvSpPr>
        <p:spPr>
          <a:xfrm>
            <a:off x="10382495" y="2645675"/>
            <a:ext cx="1007919" cy="12592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</a:p>
          <a:p>
            <a:pPr marL="342900"/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제목 5">
            <a:extLst>
              <a:ext uri="{FF2B5EF4-FFF2-40B4-BE49-F238E27FC236}">
                <a16:creationId xmlns:a16="http://schemas.microsoft.com/office/drawing/2014/main" id="{AC59622F-15A1-4DE8-A555-09080409E89B}"/>
              </a:ext>
            </a:extLst>
          </p:cNvPr>
          <p:cNvSpPr txBox="1">
            <a:spLocks/>
          </p:cNvSpPr>
          <p:nvPr/>
        </p:nvSpPr>
        <p:spPr>
          <a:xfrm>
            <a:off x="2790333" y="1335050"/>
            <a:ext cx="7848065" cy="53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</a:rPr>
              <a:t>코로나</a:t>
            </a:r>
            <a:r>
              <a:rPr lang="en-US" altLang="ko-KR" sz="2400" dirty="0" smtClean="0">
                <a:solidFill>
                  <a:schemeClr val="bg1"/>
                </a:solidFill>
              </a:rPr>
              <a:t>19 </a:t>
            </a:r>
            <a:r>
              <a:rPr lang="ko-KR" altLang="en-US" sz="2400" dirty="0" smtClean="0">
                <a:solidFill>
                  <a:schemeClr val="bg1"/>
                </a:solidFill>
              </a:rPr>
              <a:t>문진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sp>
        <p:nvSpPr>
          <p:cNvPr id="13" name="내용 개체 틀 10">
            <a:extLst>
              <a:ext uri="{FF2B5EF4-FFF2-40B4-BE49-F238E27FC236}">
                <a16:creationId xmlns:a16="http://schemas.microsoft.com/office/drawing/2014/main" id="{A58AA17F-7ECD-44B4-B403-3056D58322A0}"/>
              </a:ext>
            </a:extLst>
          </p:cNvPr>
          <p:cNvSpPr txBox="1">
            <a:spLocks/>
          </p:cNvSpPr>
          <p:nvPr/>
        </p:nvSpPr>
        <p:spPr>
          <a:xfrm>
            <a:off x="3431357" y="2357336"/>
            <a:ext cx="7848716" cy="104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코로나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19 </a:t>
            </a: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문진</a:t>
            </a:r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609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rcRect t="4330" b="5808"/>
          <a:stretch/>
        </p:blipFill>
        <p:spPr>
          <a:xfrm>
            <a:off x="668727" y="1302022"/>
            <a:ext cx="2102866" cy="419928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코로나</a:t>
            </a:r>
            <a:r>
              <a:rPr lang="en-US" altLang="ko-KR" dirty="0" smtClean="0"/>
              <a:t>19 </a:t>
            </a:r>
            <a:r>
              <a:rPr lang="ko-KR" altLang="en-US" dirty="0" smtClean="0"/>
              <a:t>문진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14</a:t>
            </a:fld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F1830D2-56FB-4797-8FDE-36B841092480}"/>
              </a:ext>
            </a:extLst>
          </p:cNvPr>
          <p:cNvGrpSpPr/>
          <p:nvPr/>
        </p:nvGrpSpPr>
        <p:grpSpPr>
          <a:xfrm>
            <a:off x="9211670" y="1266342"/>
            <a:ext cx="2457415" cy="690027"/>
            <a:chOff x="3142563" y="1794323"/>
            <a:chExt cx="2457415" cy="690027"/>
          </a:xfrm>
        </p:grpSpPr>
        <p:sp>
          <p:nvSpPr>
            <p:cNvPr id="9" name="눈물 방울 8">
              <a:extLst>
                <a:ext uri="{FF2B5EF4-FFF2-40B4-BE49-F238E27FC236}">
                  <a16:creationId xmlns:a16="http://schemas.microsoft.com/office/drawing/2014/main" id="{F1585C6F-9591-4FEA-BF0B-CFCA52CEB79E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FB5C500-2EE9-40BD-890F-8C27B3ED4203}"/>
                </a:ext>
              </a:extLst>
            </p:cNvPr>
            <p:cNvCxnSpPr/>
            <p:nvPr/>
          </p:nvCxnSpPr>
          <p:spPr>
            <a:xfrm>
              <a:off x="3152630" y="2484350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46265A-A8AC-493D-A2B0-EBCCF5A84F76}"/>
                </a:ext>
              </a:extLst>
            </p:cNvPr>
            <p:cNvSpPr txBox="1"/>
            <p:nvPr/>
          </p:nvSpPr>
          <p:spPr>
            <a:xfrm>
              <a:off x="3587085" y="1830004"/>
              <a:ext cx="1435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 smtClean="0"/>
                <a:t>코로나</a:t>
              </a:r>
              <a:r>
                <a:rPr lang="en-US" altLang="ko-KR" sz="1100" b="1" dirty="0" smtClean="0"/>
                <a:t>19 </a:t>
              </a:r>
              <a:r>
                <a:rPr lang="ko-KR" altLang="en-US" sz="1100" b="1" dirty="0" smtClean="0"/>
                <a:t>문진 선택</a:t>
              </a:r>
              <a:endParaRPr lang="en-US" altLang="ko-KR" sz="11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2D693F-880B-44CA-8F9C-4BACACAF6FFD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/>
                <a:t>코로나</a:t>
              </a:r>
              <a:r>
                <a:rPr lang="en-US" altLang="ko-KR" sz="1100" dirty="0" smtClean="0"/>
                <a:t>19 </a:t>
              </a:r>
              <a:r>
                <a:rPr lang="ko-KR" altLang="en-US" sz="1100" dirty="0" smtClean="0"/>
                <a:t>문진 서비스를 </a:t>
              </a:r>
              <a:r>
                <a:rPr lang="ko-KR" altLang="en-US" sz="1100" dirty="0"/>
                <a:t>선택합니다</a:t>
              </a:r>
              <a:r>
                <a:rPr lang="en-US" altLang="ko-KR" sz="1100" dirty="0"/>
                <a:t>.</a:t>
              </a:r>
            </a:p>
          </p:txBody>
        </p:sp>
      </p:grpSp>
      <p:sp>
        <p:nvSpPr>
          <p:cNvPr id="15" name="눈물 방울 14">
            <a:extLst>
              <a:ext uri="{FF2B5EF4-FFF2-40B4-BE49-F238E27FC236}">
                <a16:creationId xmlns:a16="http://schemas.microsoft.com/office/drawing/2014/main" id="{08DB8318-AD50-4234-BE80-5E4D74B017BF}"/>
              </a:ext>
            </a:extLst>
          </p:cNvPr>
          <p:cNvSpPr/>
          <p:nvPr/>
        </p:nvSpPr>
        <p:spPr>
          <a:xfrm>
            <a:off x="9221737" y="2248146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FCF9D7A-DA82-4B9B-9931-84053A9C819B}"/>
              </a:ext>
            </a:extLst>
          </p:cNvPr>
          <p:cNvCxnSpPr/>
          <p:nvPr/>
        </p:nvCxnSpPr>
        <p:spPr>
          <a:xfrm>
            <a:off x="9299101" y="3079494"/>
            <a:ext cx="236998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710F93A-135C-40EE-BD58-85FBA99306F9}"/>
              </a:ext>
            </a:extLst>
          </p:cNvPr>
          <p:cNvSpPr txBox="1"/>
          <p:nvPr/>
        </p:nvSpPr>
        <p:spPr>
          <a:xfrm>
            <a:off x="9656192" y="2283827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err="1" smtClean="0"/>
              <a:t>문진하지</a:t>
            </a:r>
            <a:r>
              <a:rPr lang="ko-KR" altLang="en-US" sz="1100" b="1" dirty="0" smtClean="0"/>
              <a:t> 않은 경우</a:t>
            </a:r>
            <a:endParaRPr lang="en-US" altLang="ko-KR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0D9B8-09C2-4734-899E-9D62253770E7}"/>
              </a:ext>
            </a:extLst>
          </p:cNvPr>
          <p:cNvSpPr txBox="1"/>
          <p:nvPr/>
        </p:nvSpPr>
        <p:spPr>
          <a:xfrm>
            <a:off x="9211670" y="2647080"/>
            <a:ext cx="245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 smtClean="0"/>
              <a:t>문진표를</a:t>
            </a:r>
            <a:r>
              <a:rPr lang="ko-KR" altLang="en-US" sz="1100" dirty="0" smtClean="0"/>
              <a:t> 확인 하고 해당사항을 선택합니다</a:t>
            </a:r>
            <a:r>
              <a:rPr lang="en-US" altLang="ko-KR" sz="1100" dirty="0" smtClean="0"/>
              <a:t>.</a:t>
            </a:r>
            <a:endParaRPr lang="en-US" altLang="ko-KR" sz="1100" dirty="0"/>
          </a:p>
        </p:txBody>
      </p:sp>
      <p:sp>
        <p:nvSpPr>
          <p:cNvPr id="19" name="눈물 방울 18">
            <a:extLst>
              <a:ext uri="{FF2B5EF4-FFF2-40B4-BE49-F238E27FC236}">
                <a16:creationId xmlns:a16="http://schemas.microsoft.com/office/drawing/2014/main" id="{06101EC1-BC25-40ED-AB31-FD3243C05FA9}"/>
              </a:ext>
            </a:extLst>
          </p:cNvPr>
          <p:cNvSpPr/>
          <p:nvPr/>
        </p:nvSpPr>
        <p:spPr>
          <a:xfrm>
            <a:off x="1200181" y="2883423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1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2" name="눈물 방울 21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5678233" y="1680780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3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눈물 방울 22">
            <a:extLst>
              <a:ext uri="{FF2B5EF4-FFF2-40B4-BE49-F238E27FC236}">
                <a16:creationId xmlns:a16="http://schemas.microsoft.com/office/drawing/2014/main" id="{08DB8318-AD50-4234-BE80-5E4D74B017BF}"/>
              </a:ext>
            </a:extLst>
          </p:cNvPr>
          <p:cNvSpPr/>
          <p:nvPr/>
        </p:nvSpPr>
        <p:spPr>
          <a:xfrm>
            <a:off x="9221737" y="3369743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</a:rPr>
              <a:t>3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9FCF9D7A-DA82-4B9B-9931-84053A9C819B}"/>
              </a:ext>
            </a:extLst>
          </p:cNvPr>
          <p:cNvCxnSpPr/>
          <p:nvPr/>
        </p:nvCxnSpPr>
        <p:spPr>
          <a:xfrm>
            <a:off x="9221737" y="4201091"/>
            <a:ext cx="236998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710F93A-135C-40EE-BD58-85FBA99306F9}"/>
              </a:ext>
            </a:extLst>
          </p:cNvPr>
          <p:cNvSpPr txBox="1"/>
          <p:nvPr/>
        </p:nvSpPr>
        <p:spPr>
          <a:xfrm>
            <a:off x="9656192" y="3405424"/>
            <a:ext cx="13324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QR</a:t>
            </a:r>
            <a:r>
              <a:rPr lang="ko-KR" altLang="en-US" sz="1100" b="1" dirty="0" smtClean="0"/>
              <a:t>코드 스캔 완료</a:t>
            </a:r>
            <a:endParaRPr lang="en-US" altLang="ko-KR" sz="11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F0D9B8-09C2-4734-899E-9D62253770E7}"/>
              </a:ext>
            </a:extLst>
          </p:cNvPr>
          <p:cNvSpPr txBox="1"/>
          <p:nvPr/>
        </p:nvSpPr>
        <p:spPr>
          <a:xfrm>
            <a:off x="9211670" y="3768677"/>
            <a:ext cx="245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QR</a:t>
            </a:r>
            <a:r>
              <a:rPr lang="ko-KR" altLang="en-US" sz="1100" dirty="0" smtClean="0"/>
              <a:t>코드 스캔이 완료되면 체온 정상</a:t>
            </a:r>
            <a:r>
              <a:rPr lang="en-US" altLang="ko-KR" sz="1100" dirty="0" smtClean="0"/>
              <a:t>/</a:t>
            </a:r>
            <a:r>
              <a:rPr lang="ko-KR" altLang="en-US" sz="1100" dirty="0" smtClean="0"/>
              <a:t>발열 여부 표시</a:t>
            </a:r>
            <a:endParaRPr lang="en-US" altLang="ko-KR" sz="11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4514" b="5772"/>
          <a:stretch/>
        </p:blipFill>
        <p:spPr>
          <a:xfrm>
            <a:off x="3234478" y="1302023"/>
            <a:ext cx="2267974" cy="4522124"/>
          </a:xfrm>
          <a:prstGeom prst="rect">
            <a:avLst/>
          </a:prstGeom>
        </p:spPr>
      </p:pic>
      <p:sp>
        <p:nvSpPr>
          <p:cNvPr id="13" name="눈물 방울 12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2832989" y="1651297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t="4828" b="5502"/>
          <a:stretch/>
        </p:blipFill>
        <p:spPr>
          <a:xfrm>
            <a:off x="6041253" y="1302022"/>
            <a:ext cx="2271474" cy="45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3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t="4715" b="5808"/>
          <a:stretch/>
        </p:blipFill>
        <p:spPr>
          <a:xfrm>
            <a:off x="578426" y="1302022"/>
            <a:ext cx="2331027" cy="463497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코로나</a:t>
            </a:r>
            <a:r>
              <a:rPr lang="en-US" altLang="ko-KR" dirty="0" smtClean="0"/>
              <a:t>19 </a:t>
            </a:r>
            <a:r>
              <a:rPr lang="ko-KR" altLang="en-US" dirty="0" smtClean="0"/>
              <a:t>문진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15</a:t>
            </a:fld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F1830D2-56FB-4797-8FDE-36B841092480}"/>
              </a:ext>
            </a:extLst>
          </p:cNvPr>
          <p:cNvGrpSpPr/>
          <p:nvPr/>
        </p:nvGrpSpPr>
        <p:grpSpPr>
          <a:xfrm>
            <a:off x="9211670" y="1266342"/>
            <a:ext cx="2457415" cy="690027"/>
            <a:chOff x="3142563" y="1794323"/>
            <a:chExt cx="2457415" cy="690027"/>
          </a:xfrm>
        </p:grpSpPr>
        <p:sp>
          <p:nvSpPr>
            <p:cNvPr id="9" name="눈물 방울 8">
              <a:extLst>
                <a:ext uri="{FF2B5EF4-FFF2-40B4-BE49-F238E27FC236}">
                  <a16:creationId xmlns:a16="http://schemas.microsoft.com/office/drawing/2014/main" id="{F1585C6F-9591-4FEA-BF0B-CFCA52CEB79E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FB5C500-2EE9-40BD-890F-8C27B3ED4203}"/>
                </a:ext>
              </a:extLst>
            </p:cNvPr>
            <p:cNvCxnSpPr/>
            <p:nvPr/>
          </p:nvCxnSpPr>
          <p:spPr>
            <a:xfrm>
              <a:off x="3152630" y="2484350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46265A-A8AC-493D-A2B0-EBCCF5A84F76}"/>
                </a:ext>
              </a:extLst>
            </p:cNvPr>
            <p:cNvSpPr txBox="1"/>
            <p:nvPr/>
          </p:nvSpPr>
          <p:spPr>
            <a:xfrm>
              <a:off x="3587085" y="1830004"/>
              <a:ext cx="13324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QR</a:t>
              </a:r>
              <a:r>
                <a:rPr lang="ko-KR" altLang="en-US" sz="1100" b="1" dirty="0" smtClean="0"/>
                <a:t>코드 발열 스캔</a:t>
              </a:r>
              <a:endParaRPr lang="en-US" altLang="ko-KR" sz="11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2D693F-880B-44CA-8F9C-4BACACAF6FFD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/>
                <a:t>체온 측정결과 발열이 있을 경우</a:t>
              </a:r>
              <a:endParaRPr lang="en-US" altLang="ko-KR" sz="1100" dirty="0"/>
            </a:p>
          </p:txBody>
        </p:sp>
      </p:grpSp>
      <p:sp>
        <p:nvSpPr>
          <p:cNvPr id="15" name="눈물 방울 14">
            <a:extLst>
              <a:ext uri="{FF2B5EF4-FFF2-40B4-BE49-F238E27FC236}">
                <a16:creationId xmlns:a16="http://schemas.microsoft.com/office/drawing/2014/main" id="{08DB8318-AD50-4234-BE80-5E4D74B017BF}"/>
              </a:ext>
            </a:extLst>
          </p:cNvPr>
          <p:cNvSpPr/>
          <p:nvPr/>
        </p:nvSpPr>
        <p:spPr>
          <a:xfrm>
            <a:off x="9221737" y="2248146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FCF9D7A-DA82-4B9B-9931-84053A9C819B}"/>
              </a:ext>
            </a:extLst>
          </p:cNvPr>
          <p:cNvCxnSpPr/>
          <p:nvPr/>
        </p:nvCxnSpPr>
        <p:spPr>
          <a:xfrm>
            <a:off x="9299101" y="3079494"/>
            <a:ext cx="236998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710F93A-135C-40EE-BD58-85FBA99306F9}"/>
              </a:ext>
            </a:extLst>
          </p:cNvPr>
          <p:cNvSpPr txBox="1"/>
          <p:nvPr/>
        </p:nvSpPr>
        <p:spPr>
          <a:xfrm>
            <a:off x="9656192" y="2283827"/>
            <a:ext cx="1854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문진 및 </a:t>
            </a:r>
            <a:r>
              <a:rPr lang="en-US" altLang="ko-KR" sz="1100" b="1" dirty="0" smtClean="0"/>
              <a:t>QR</a:t>
            </a:r>
            <a:r>
              <a:rPr lang="ko-KR" altLang="en-US" sz="1100" b="1" dirty="0" smtClean="0"/>
              <a:t>코드 스캔 완료</a:t>
            </a:r>
            <a:endParaRPr lang="en-US" altLang="ko-KR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0D9B8-09C2-4734-899E-9D62253770E7}"/>
              </a:ext>
            </a:extLst>
          </p:cNvPr>
          <p:cNvSpPr txBox="1"/>
          <p:nvPr/>
        </p:nvSpPr>
        <p:spPr>
          <a:xfrm>
            <a:off x="9211670" y="2647080"/>
            <a:ext cx="245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 smtClean="0"/>
              <a:t>문진표</a:t>
            </a:r>
            <a:r>
              <a:rPr lang="ko-KR" altLang="en-US" sz="1100" dirty="0" smtClean="0"/>
              <a:t> 작성 및 </a:t>
            </a:r>
            <a:r>
              <a:rPr lang="en-US" altLang="ko-KR" sz="1100" dirty="0" smtClean="0"/>
              <a:t>QR</a:t>
            </a:r>
            <a:r>
              <a:rPr lang="ko-KR" altLang="en-US" sz="1100" dirty="0" smtClean="0"/>
              <a:t>코드 정상 스캔 후</a:t>
            </a:r>
            <a:endParaRPr lang="en-US" altLang="ko-KR" sz="1100" dirty="0"/>
          </a:p>
        </p:txBody>
      </p:sp>
      <p:sp>
        <p:nvSpPr>
          <p:cNvPr id="19" name="눈물 방울 18">
            <a:extLst>
              <a:ext uri="{FF2B5EF4-FFF2-40B4-BE49-F238E27FC236}">
                <a16:creationId xmlns:a16="http://schemas.microsoft.com/office/drawing/2014/main" id="{06101EC1-BC25-40ED-AB31-FD3243C05FA9}"/>
              </a:ext>
            </a:extLst>
          </p:cNvPr>
          <p:cNvSpPr/>
          <p:nvPr/>
        </p:nvSpPr>
        <p:spPr>
          <a:xfrm>
            <a:off x="215406" y="1349698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1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눈물 방울 12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3127050" y="1313213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t="4712" b="5618"/>
          <a:stretch/>
        </p:blipFill>
        <p:spPr>
          <a:xfrm>
            <a:off x="3490070" y="1282602"/>
            <a:ext cx="2362090" cy="47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8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rcRect t="4330" b="5808"/>
          <a:stretch/>
        </p:blipFill>
        <p:spPr>
          <a:xfrm>
            <a:off x="668727" y="1302022"/>
            <a:ext cx="2102866" cy="419928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코로나</a:t>
            </a:r>
            <a:r>
              <a:rPr lang="en-US" altLang="ko-KR" dirty="0" smtClean="0"/>
              <a:t>19 </a:t>
            </a:r>
            <a:r>
              <a:rPr lang="ko-KR" altLang="en-US" dirty="0" smtClean="0"/>
              <a:t>문진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16</a:t>
            </a:fld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F1830D2-56FB-4797-8FDE-36B841092480}"/>
              </a:ext>
            </a:extLst>
          </p:cNvPr>
          <p:cNvGrpSpPr/>
          <p:nvPr/>
        </p:nvGrpSpPr>
        <p:grpSpPr>
          <a:xfrm>
            <a:off x="9211670" y="1266342"/>
            <a:ext cx="2457415" cy="690027"/>
            <a:chOff x="3142563" y="1794323"/>
            <a:chExt cx="2457415" cy="690027"/>
          </a:xfrm>
        </p:grpSpPr>
        <p:sp>
          <p:nvSpPr>
            <p:cNvPr id="9" name="눈물 방울 8">
              <a:extLst>
                <a:ext uri="{FF2B5EF4-FFF2-40B4-BE49-F238E27FC236}">
                  <a16:creationId xmlns:a16="http://schemas.microsoft.com/office/drawing/2014/main" id="{F1585C6F-9591-4FEA-BF0B-CFCA52CEB79E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FB5C500-2EE9-40BD-890F-8C27B3ED4203}"/>
                </a:ext>
              </a:extLst>
            </p:cNvPr>
            <p:cNvCxnSpPr/>
            <p:nvPr/>
          </p:nvCxnSpPr>
          <p:spPr>
            <a:xfrm>
              <a:off x="3152630" y="2484350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46265A-A8AC-493D-A2B0-EBCCF5A84F76}"/>
                </a:ext>
              </a:extLst>
            </p:cNvPr>
            <p:cNvSpPr txBox="1"/>
            <p:nvPr/>
          </p:nvSpPr>
          <p:spPr>
            <a:xfrm>
              <a:off x="3587085" y="1830004"/>
              <a:ext cx="10005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QR</a:t>
              </a:r>
              <a:r>
                <a:rPr lang="ko-KR" altLang="en-US" sz="1100" b="1" dirty="0" smtClean="0"/>
                <a:t>코드 스캔</a:t>
              </a:r>
              <a:endParaRPr lang="en-US" altLang="ko-KR" sz="11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2D693F-880B-44CA-8F9C-4BACACAF6FFD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QR</a:t>
              </a:r>
              <a:r>
                <a:rPr lang="ko-KR" altLang="en-US" sz="1100" dirty="0" err="1" smtClean="0"/>
                <a:t>코드스캔을</a:t>
              </a:r>
              <a:r>
                <a:rPr lang="ko-KR" altLang="en-US" sz="1100" dirty="0" smtClean="0"/>
                <a:t> </a:t>
              </a:r>
              <a:r>
                <a:rPr lang="ko-KR" altLang="en-US" sz="1100" dirty="0"/>
                <a:t>선택합니다</a:t>
              </a:r>
              <a:r>
                <a:rPr lang="en-US" altLang="ko-KR" sz="1100" dirty="0"/>
                <a:t>.</a:t>
              </a:r>
            </a:p>
          </p:txBody>
        </p:sp>
      </p:grpSp>
      <p:sp>
        <p:nvSpPr>
          <p:cNvPr id="15" name="눈물 방울 14">
            <a:extLst>
              <a:ext uri="{FF2B5EF4-FFF2-40B4-BE49-F238E27FC236}">
                <a16:creationId xmlns:a16="http://schemas.microsoft.com/office/drawing/2014/main" id="{08DB8318-AD50-4234-BE80-5E4D74B017BF}"/>
              </a:ext>
            </a:extLst>
          </p:cNvPr>
          <p:cNvSpPr/>
          <p:nvPr/>
        </p:nvSpPr>
        <p:spPr>
          <a:xfrm>
            <a:off x="9221737" y="2248146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FCF9D7A-DA82-4B9B-9931-84053A9C819B}"/>
              </a:ext>
            </a:extLst>
          </p:cNvPr>
          <p:cNvCxnSpPr/>
          <p:nvPr/>
        </p:nvCxnSpPr>
        <p:spPr>
          <a:xfrm>
            <a:off x="9299101" y="3079494"/>
            <a:ext cx="236998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710F93A-135C-40EE-BD58-85FBA99306F9}"/>
              </a:ext>
            </a:extLst>
          </p:cNvPr>
          <p:cNvSpPr txBox="1"/>
          <p:nvPr/>
        </p:nvSpPr>
        <p:spPr>
          <a:xfrm>
            <a:off x="9656192" y="2283827"/>
            <a:ext cx="1664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QR</a:t>
            </a:r>
            <a:r>
              <a:rPr lang="ko-KR" altLang="en-US" sz="1100" b="1" dirty="0" smtClean="0"/>
              <a:t>코드 스캔 이력 조회</a:t>
            </a:r>
            <a:endParaRPr lang="en-US" altLang="ko-KR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0D9B8-09C2-4734-899E-9D62253770E7}"/>
              </a:ext>
            </a:extLst>
          </p:cNvPr>
          <p:cNvSpPr txBox="1"/>
          <p:nvPr/>
        </p:nvSpPr>
        <p:spPr>
          <a:xfrm>
            <a:off x="9211670" y="2647080"/>
            <a:ext cx="2457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QR</a:t>
            </a:r>
            <a:r>
              <a:rPr lang="ko-KR" altLang="en-US" sz="1100" dirty="0" smtClean="0"/>
              <a:t>코드 스캔한 이력을 확인한다</a:t>
            </a:r>
            <a:r>
              <a:rPr lang="en-US" altLang="ko-KR" sz="1100" dirty="0" smtClean="0"/>
              <a:t>.</a:t>
            </a:r>
            <a:endParaRPr lang="en-US" altLang="ko-KR" sz="1100" dirty="0"/>
          </a:p>
        </p:txBody>
      </p:sp>
      <p:sp>
        <p:nvSpPr>
          <p:cNvPr id="19" name="눈물 방울 18">
            <a:extLst>
              <a:ext uri="{FF2B5EF4-FFF2-40B4-BE49-F238E27FC236}">
                <a16:creationId xmlns:a16="http://schemas.microsoft.com/office/drawing/2014/main" id="{06101EC1-BC25-40ED-AB31-FD3243C05FA9}"/>
              </a:ext>
            </a:extLst>
          </p:cNvPr>
          <p:cNvSpPr/>
          <p:nvPr/>
        </p:nvSpPr>
        <p:spPr>
          <a:xfrm>
            <a:off x="1117051" y="3041361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1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눈물 방울 12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2972342" y="1278065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눈물 방울 22">
            <a:extLst>
              <a:ext uri="{FF2B5EF4-FFF2-40B4-BE49-F238E27FC236}">
                <a16:creationId xmlns:a16="http://schemas.microsoft.com/office/drawing/2014/main" id="{08DB8318-AD50-4234-BE80-5E4D74B017BF}"/>
              </a:ext>
            </a:extLst>
          </p:cNvPr>
          <p:cNvSpPr/>
          <p:nvPr/>
        </p:nvSpPr>
        <p:spPr>
          <a:xfrm>
            <a:off x="9221737" y="3369743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</a:rPr>
              <a:t>3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9FCF9D7A-DA82-4B9B-9931-84053A9C819B}"/>
              </a:ext>
            </a:extLst>
          </p:cNvPr>
          <p:cNvCxnSpPr/>
          <p:nvPr/>
        </p:nvCxnSpPr>
        <p:spPr>
          <a:xfrm>
            <a:off x="9221737" y="4201091"/>
            <a:ext cx="236998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710F93A-135C-40EE-BD58-85FBA99306F9}"/>
              </a:ext>
            </a:extLst>
          </p:cNvPr>
          <p:cNvSpPr txBox="1"/>
          <p:nvPr/>
        </p:nvSpPr>
        <p:spPr>
          <a:xfrm>
            <a:off x="9656192" y="3405424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QR</a:t>
            </a:r>
            <a:r>
              <a:rPr lang="ko-KR" altLang="en-US" sz="1100" b="1" dirty="0" err="1" smtClean="0"/>
              <a:t>코드스캔</a:t>
            </a:r>
            <a:endParaRPr lang="en-US" altLang="ko-KR" sz="11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F0D9B8-09C2-4734-899E-9D62253770E7}"/>
              </a:ext>
            </a:extLst>
          </p:cNvPr>
          <p:cNvSpPr txBox="1"/>
          <p:nvPr/>
        </p:nvSpPr>
        <p:spPr>
          <a:xfrm>
            <a:off x="9211670" y="3768677"/>
            <a:ext cx="2457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QR</a:t>
            </a:r>
            <a:r>
              <a:rPr lang="ko-KR" altLang="en-US" sz="1100" dirty="0" smtClean="0"/>
              <a:t>코드를 스캔한다</a:t>
            </a:r>
            <a:r>
              <a:rPr lang="en-US" altLang="ko-KR" sz="1100" dirty="0" smtClean="0"/>
              <a:t>.</a:t>
            </a:r>
            <a:endParaRPr lang="en-US" altLang="ko-KR" sz="11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t="4715" b="5808"/>
          <a:stretch/>
        </p:blipFill>
        <p:spPr>
          <a:xfrm>
            <a:off x="3296577" y="1246445"/>
            <a:ext cx="2222790" cy="441976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rcRect t="4715" b="5808"/>
          <a:stretch/>
        </p:blipFill>
        <p:spPr>
          <a:xfrm>
            <a:off x="5882519" y="1246444"/>
            <a:ext cx="2222790" cy="4419761"/>
          </a:xfrm>
          <a:prstGeom prst="rect">
            <a:avLst/>
          </a:prstGeom>
        </p:spPr>
      </p:pic>
      <p:sp>
        <p:nvSpPr>
          <p:cNvPr id="22" name="눈물 방울 21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6350139" y="1651297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3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1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D0E0F92-E733-4604-90B5-DF8BFF8B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7" name="제목 5">
            <a:extLst>
              <a:ext uri="{FF2B5EF4-FFF2-40B4-BE49-F238E27FC236}">
                <a16:creationId xmlns:a16="http://schemas.microsoft.com/office/drawing/2014/main" id="{AC59622F-15A1-4DE8-A555-09080409E89B}"/>
              </a:ext>
            </a:extLst>
          </p:cNvPr>
          <p:cNvSpPr txBox="1">
            <a:spLocks/>
          </p:cNvSpPr>
          <p:nvPr/>
        </p:nvSpPr>
        <p:spPr>
          <a:xfrm>
            <a:off x="2790333" y="1335050"/>
            <a:ext cx="7848065" cy="53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</a:rPr>
              <a:t>모바일</a:t>
            </a:r>
            <a:r>
              <a:rPr lang="en-US" altLang="ko-KR" sz="2400" dirty="0" smtClean="0">
                <a:solidFill>
                  <a:schemeClr val="bg1"/>
                </a:solidFill>
              </a:rPr>
              <a:t>App </a:t>
            </a:r>
            <a:r>
              <a:rPr lang="ko-KR" altLang="en-US" sz="2400" dirty="0" smtClean="0">
                <a:solidFill>
                  <a:schemeClr val="bg1"/>
                </a:solidFill>
              </a:rPr>
              <a:t>오류 신고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sp>
        <p:nvSpPr>
          <p:cNvPr id="10" name="사각형: 둥근 모서리 13">
            <a:extLst>
              <a:ext uri="{FF2B5EF4-FFF2-40B4-BE49-F238E27FC236}">
                <a16:creationId xmlns:a16="http://schemas.microsoft.com/office/drawing/2014/main" id="{1C204410-CB9E-40E5-BA8A-B9184FDDAAEB}"/>
              </a:ext>
            </a:extLst>
          </p:cNvPr>
          <p:cNvSpPr/>
          <p:nvPr/>
        </p:nvSpPr>
        <p:spPr>
          <a:xfrm>
            <a:off x="2611227" y="1914911"/>
            <a:ext cx="9257122" cy="3608039"/>
          </a:xfrm>
          <a:prstGeom prst="roundRect">
            <a:avLst>
              <a:gd name="adj" fmla="val 9329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A58AA17F-7ECD-44B4-B403-3056D58322A0}"/>
              </a:ext>
            </a:extLst>
          </p:cNvPr>
          <p:cNvSpPr txBox="1">
            <a:spLocks/>
          </p:cNvSpPr>
          <p:nvPr/>
        </p:nvSpPr>
        <p:spPr>
          <a:xfrm>
            <a:off x="3431357" y="2357336"/>
            <a:ext cx="7848716" cy="104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Android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IOS</a:t>
            </a:r>
          </a:p>
        </p:txBody>
      </p:sp>
      <p:sp>
        <p:nvSpPr>
          <p:cNvPr id="12" name="내용 개체 틀 10">
            <a:extLst>
              <a:ext uri="{FF2B5EF4-FFF2-40B4-BE49-F238E27FC236}">
                <a16:creationId xmlns:a16="http://schemas.microsoft.com/office/drawing/2014/main" id="{7D17C9CE-65F5-4A4C-870F-FF67F717FDEB}"/>
              </a:ext>
            </a:extLst>
          </p:cNvPr>
          <p:cNvSpPr txBox="1">
            <a:spLocks/>
          </p:cNvSpPr>
          <p:nvPr/>
        </p:nvSpPr>
        <p:spPr>
          <a:xfrm>
            <a:off x="10382495" y="2645675"/>
            <a:ext cx="1007919" cy="12592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</a:p>
          <a:p>
            <a:pPr marL="342900"/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/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19</a:t>
            </a:r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/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508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2"/>
          <a:srcRect t="3965" b="6943"/>
          <a:stretch/>
        </p:blipFill>
        <p:spPr>
          <a:xfrm>
            <a:off x="3650912" y="1405446"/>
            <a:ext cx="2123504" cy="420418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dirty="0" smtClean="0"/>
              <a:t>. Android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18</a:t>
            </a:fld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F1830D2-56FB-4797-8FDE-36B841092480}"/>
              </a:ext>
            </a:extLst>
          </p:cNvPr>
          <p:cNvGrpSpPr/>
          <p:nvPr/>
        </p:nvGrpSpPr>
        <p:grpSpPr>
          <a:xfrm>
            <a:off x="9211670" y="1266342"/>
            <a:ext cx="2457415" cy="690027"/>
            <a:chOff x="3142563" y="1794323"/>
            <a:chExt cx="2457415" cy="690027"/>
          </a:xfrm>
        </p:grpSpPr>
        <p:sp>
          <p:nvSpPr>
            <p:cNvPr id="9" name="눈물 방울 8">
              <a:extLst>
                <a:ext uri="{FF2B5EF4-FFF2-40B4-BE49-F238E27FC236}">
                  <a16:creationId xmlns:a16="http://schemas.microsoft.com/office/drawing/2014/main" id="{F1585C6F-9591-4FEA-BF0B-CFCA52CEB79E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FB5C500-2EE9-40BD-890F-8C27B3ED4203}"/>
                </a:ext>
              </a:extLst>
            </p:cNvPr>
            <p:cNvCxnSpPr/>
            <p:nvPr/>
          </p:nvCxnSpPr>
          <p:spPr>
            <a:xfrm>
              <a:off x="3152630" y="2484350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46265A-A8AC-493D-A2B0-EBCCF5A84F76}"/>
                </a:ext>
              </a:extLst>
            </p:cNvPr>
            <p:cNvSpPr txBox="1"/>
            <p:nvPr/>
          </p:nvSpPr>
          <p:spPr>
            <a:xfrm>
              <a:off x="3587085" y="1830004"/>
              <a:ext cx="9396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 smtClean="0"/>
                <a:t>빠른 </a:t>
              </a:r>
              <a:r>
                <a:rPr lang="ko-KR" altLang="en-US" sz="1100" b="1" dirty="0" err="1" smtClean="0"/>
                <a:t>설정창</a:t>
              </a:r>
              <a:endParaRPr lang="en-US" altLang="ko-KR" sz="11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2D693F-880B-44CA-8F9C-4BACACAF6FFD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/>
                <a:t>빠른 </a:t>
              </a:r>
              <a:r>
                <a:rPr lang="ko-KR" altLang="en-US" sz="1100" dirty="0" err="1" smtClean="0"/>
                <a:t>설정창에서</a:t>
              </a:r>
              <a:r>
                <a:rPr lang="ko-KR" altLang="en-US" sz="1100" dirty="0" smtClean="0"/>
                <a:t> 화면 녹화 선택</a:t>
              </a:r>
              <a:endParaRPr lang="en-US" altLang="ko-KR" sz="1100" dirty="0"/>
            </a:p>
          </p:txBody>
        </p:sp>
      </p:grpSp>
      <p:sp>
        <p:nvSpPr>
          <p:cNvPr id="15" name="눈물 방울 14">
            <a:extLst>
              <a:ext uri="{FF2B5EF4-FFF2-40B4-BE49-F238E27FC236}">
                <a16:creationId xmlns:a16="http://schemas.microsoft.com/office/drawing/2014/main" id="{08DB8318-AD50-4234-BE80-5E4D74B017BF}"/>
              </a:ext>
            </a:extLst>
          </p:cNvPr>
          <p:cNvSpPr/>
          <p:nvPr/>
        </p:nvSpPr>
        <p:spPr>
          <a:xfrm>
            <a:off x="9221737" y="2248146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FCF9D7A-DA82-4B9B-9931-84053A9C819B}"/>
              </a:ext>
            </a:extLst>
          </p:cNvPr>
          <p:cNvCxnSpPr/>
          <p:nvPr/>
        </p:nvCxnSpPr>
        <p:spPr>
          <a:xfrm>
            <a:off x="9299101" y="3079494"/>
            <a:ext cx="236998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710F93A-135C-40EE-BD58-85FBA99306F9}"/>
              </a:ext>
            </a:extLst>
          </p:cNvPr>
          <p:cNvSpPr txBox="1"/>
          <p:nvPr/>
        </p:nvSpPr>
        <p:spPr>
          <a:xfrm>
            <a:off x="9656192" y="2283827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App </a:t>
            </a:r>
            <a:r>
              <a:rPr lang="ko-KR" altLang="en-US" sz="1100" b="1" dirty="0" smtClean="0"/>
              <a:t>검색</a:t>
            </a:r>
            <a:endParaRPr lang="en-US" altLang="ko-KR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0D9B8-09C2-4734-899E-9D62253770E7}"/>
              </a:ext>
            </a:extLst>
          </p:cNvPr>
          <p:cNvSpPr txBox="1"/>
          <p:nvPr/>
        </p:nvSpPr>
        <p:spPr>
          <a:xfrm>
            <a:off x="9211670" y="2647080"/>
            <a:ext cx="2457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화면 녹화 검색 후 </a:t>
            </a:r>
            <a:r>
              <a:rPr lang="en-US" altLang="ko-KR" sz="1100" dirty="0" smtClean="0"/>
              <a:t>app </a:t>
            </a:r>
            <a:r>
              <a:rPr lang="ko-KR" altLang="en-US" sz="1100" dirty="0" smtClean="0"/>
              <a:t>실행</a:t>
            </a:r>
            <a:endParaRPr lang="en-US" altLang="ko-KR" sz="1100" dirty="0"/>
          </a:p>
        </p:txBody>
      </p:sp>
      <p:sp>
        <p:nvSpPr>
          <p:cNvPr id="13" name="눈물 방울 12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3433685" y="1563633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EE383267-D4B7-4143-BCF4-CEE640AA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75" y="845911"/>
            <a:ext cx="11630790" cy="365125"/>
          </a:xfrm>
        </p:spPr>
        <p:txBody>
          <a:bodyPr>
            <a:norm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Androdi</a:t>
            </a:r>
            <a:r>
              <a:rPr lang="en-US" altLang="ko-KR" b="1" dirty="0" smtClean="0">
                <a:solidFill>
                  <a:srgbClr val="FF0000"/>
                </a:solidFill>
              </a:rPr>
              <a:t> 10</a:t>
            </a:r>
            <a:r>
              <a:rPr lang="en-US" altLang="ko-KR" dirty="0" smtClean="0"/>
              <a:t>(2019.09.03 </a:t>
            </a:r>
            <a:r>
              <a:rPr lang="ko-KR" altLang="en-US" dirty="0" smtClean="0"/>
              <a:t>출시</a:t>
            </a:r>
            <a:r>
              <a:rPr lang="en-US" altLang="ko-KR" dirty="0" smtClean="0"/>
              <a:t>) </a:t>
            </a:r>
            <a:r>
              <a:rPr lang="ko-KR" altLang="en-US" dirty="0" smtClean="0"/>
              <a:t>부터 사용 가능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544137" y="1414772"/>
            <a:ext cx="2156078" cy="3076286"/>
            <a:chOff x="768576" y="2884516"/>
            <a:chExt cx="2156078" cy="307628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/>
            <a:srcRect t="35794"/>
            <a:stretch/>
          </p:blipFill>
          <p:spPr>
            <a:xfrm>
              <a:off x="768576" y="2884516"/>
              <a:ext cx="2156078" cy="3076286"/>
            </a:xfrm>
            <a:prstGeom prst="rect">
              <a:avLst/>
            </a:prstGeom>
          </p:spPr>
        </p:pic>
        <p:sp>
          <p:nvSpPr>
            <p:cNvPr id="19" name="눈물 방울 18">
              <a:extLst>
                <a:ext uri="{FF2B5EF4-FFF2-40B4-BE49-F238E27FC236}">
                  <a16:creationId xmlns:a16="http://schemas.microsoft.com/office/drawing/2014/main" id="{06101EC1-BC25-40ED-AB31-FD3243C05FA9}"/>
                </a:ext>
              </a:extLst>
            </p:cNvPr>
            <p:cNvSpPr/>
            <p:nvPr/>
          </p:nvSpPr>
          <p:spPr>
            <a:xfrm>
              <a:off x="1098304" y="4763561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085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32364"/>
          <a:stretch/>
        </p:blipFill>
        <p:spPr>
          <a:xfrm>
            <a:off x="506250" y="1309340"/>
            <a:ext cx="2406084" cy="273895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11267"/>
          <a:stretch/>
        </p:blipFill>
        <p:spPr>
          <a:xfrm>
            <a:off x="3571479" y="1266342"/>
            <a:ext cx="2406084" cy="361586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2"/>
          <a:stretch/>
        </p:blipFill>
        <p:spPr>
          <a:xfrm>
            <a:off x="6613835" y="1302023"/>
            <a:ext cx="2406084" cy="311764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IOS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19</a:t>
            </a:fld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F1830D2-56FB-4797-8FDE-36B841092480}"/>
              </a:ext>
            </a:extLst>
          </p:cNvPr>
          <p:cNvGrpSpPr/>
          <p:nvPr/>
        </p:nvGrpSpPr>
        <p:grpSpPr>
          <a:xfrm>
            <a:off x="9211670" y="1266342"/>
            <a:ext cx="2457415" cy="690027"/>
            <a:chOff x="3142563" y="1794323"/>
            <a:chExt cx="2457415" cy="690027"/>
          </a:xfrm>
        </p:grpSpPr>
        <p:sp>
          <p:nvSpPr>
            <p:cNvPr id="9" name="눈물 방울 8">
              <a:extLst>
                <a:ext uri="{FF2B5EF4-FFF2-40B4-BE49-F238E27FC236}">
                  <a16:creationId xmlns:a16="http://schemas.microsoft.com/office/drawing/2014/main" id="{F1585C6F-9591-4FEA-BF0B-CFCA52CEB79E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FB5C500-2EE9-40BD-890F-8C27B3ED4203}"/>
                </a:ext>
              </a:extLst>
            </p:cNvPr>
            <p:cNvCxnSpPr/>
            <p:nvPr/>
          </p:nvCxnSpPr>
          <p:spPr>
            <a:xfrm>
              <a:off x="3152630" y="2484350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46265A-A8AC-493D-A2B0-EBCCF5A84F76}"/>
                </a:ext>
              </a:extLst>
            </p:cNvPr>
            <p:cNvSpPr txBox="1"/>
            <p:nvPr/>
          </p:nvSpPr>
          <p:spPr>
            <a:xfrm>
              <a:off x="3587085" y="1830004"/>
              <a:ext cx="7986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 smtClean="0"/>
                <a:t>제어 센터</a:t>
              </a:r>
              <a:endParaRPr lang="en-US" altLang="ko-KR" sz="11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2D693F-880B-44CA-8F9C-4BACACAF6FFD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/>
                <a:t>제어 센터에서 화면 기록을 선택</a:t>
              </a:r>
              <a:endParaRPr lang="en-US" altLang="ko-KR" sz="1100" dirty="0"/>
            </a:p>
          </p:txBody>
        </p:sp>
      </p:grpSp>
      <p:sp>
        <p:nvSpPr>
          <p:cNvPr id="15" name="눈물 방울 14">
            <a:extLst>
              <a:ext uri="{FF2B5EF4-FFF2-40B4-BE49-F238E27FC236}">
                <a16:creationId xmlns:a16="http://schemas.microsoft.com/office/drawing/2014/main" id="{08DB8318-AD50-4234-BE80-5E4D74B017BF}"/>
              </a:ext>
            </a:extLst>
          </p:cNvPr>
          <p:cNvSpPr/>
          <p:nvPr/>
        </p:nvSpPr>
        <p:spPr>
          <a:xfrm>
            <a:off x="9221737" y="2248146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FCF9D7A-DA82-4B9B-9931-84053A9C819B}"/>
              </a:ext>
            </a:extLst>
          </p:cNvPr>
          <p:cNvCxnSpPr/>
          <p:nvPr/>
        </p:nvCxnSpPr>
        <p:spPr>
          <a:xfrm>
            <a:off x="9299101" y="3079494"/>
            <a:ext cx="236998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710F93A-135C-40EE-BD58-85FBA99306F9}"/>
              </a:ext>
            </a:extLst>
          </p:cNvPr>
          <p:cNvSpPr txBox="1"/>
          <p:nvPr/>
        </p:nvSpPr>
        <p:spPr>
          <a:xfrm>
            <a:off x="9656192" y="2283827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err="1" smtClean="0"/>
              <a:t>제어센터</a:t>
            </a:r>
            <a:r>
              <a:rPr lang="ko-KR" altLang="en-US" sz="1100" b="1" dirty="0" smtClean="0"/>
              <a:t> 포함 목록</a:t>
            </a:r>
            <a:endParaRPr lang="en-US" altLang="ko-KR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0D9B8-09C2-4734-899E-9D62253770E7}"/>
              </a:ext>
            </a:extLst>
          </p:cNvPr>
          <p:cNvSpPr txBox="1"/>
          <p:nvPr/>
        </p:nvSpPr>
        <p:spPr>
          <a:xfrm>
            <a:off x="9211670" y="2647080"/>
            <a:ext cx="2457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선택된 항목을 확인한다</a:t>
            </a:r>
            <a:r>
              <a:rPr lang="en-US" altLang="ko-KR" sz="1100" dirty="0" smtClean="0"/>
              <a:t>.</a:t>
            </a:r>
            <a:endParaRPr lang="en-US" altLang="ko-KR" sz="1100" dirty="0"/>
          </a:p>
        </p:txBody>
      </p:sp>
      <p:sp>
        <p:nvSpPr>
          <p:cNvPr id="13" name="눈물 방울 12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3334725" y="4048298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EE383267-D4B7-4143-BCF4-CEE640AA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75" y="845911"/>
            <a:ext cx="11630790" cy="365125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IOS 11</a:t>
            </a:r>
            <a:r>
              <a:rPr lang="en-US" altLang="ko-KR" dirty="0" smtClean="0"/>
              <a:t> </a:t>
            </a:r>
            <a:r>
              <a:rPr lang="ko-KR" altLang="en-US" dirty="0" smtClean="0"/>
              <a:t>부터 사용 가능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&gt; </a:t>
            </a:r>
            <a:r>
              <a:rPr lang="ko-KR" altLang="en-US" dirty="0" err="1" smtClean="0"/>
              <a:t>제어센터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</a:t>
            </a:r>
            <a:r>
              <a:rPr lang="ko-KR" altLang="en-US" dirty="0" err="1" smtClean="0"/>
              <a:t>제어항목</a:t>
            </a:r>
            <a:r>
              <a:rPr lang="ko-KR" altLang="en-US" dirty="0" smtClean="0"/>
              <a:t> 사용자화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화면기록선택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9" name="눈물 방울 18">
            <a:extLst>
              <a:ext uri="{FF2B5EF4-FFF2-40B4-BE49-F238E27FC236}">
                <a16:creationId xmlns:a16="http://schemas.microsoft.com/office/drawing/2014/main" id="{06101EC1-BC25-40ED-AB31-FD3243C05FA9}"/>
              </a:ext>
            </a:extLst>
          </p:cNvPr>
          <p:cNvSpPr/>
          <p:nvPr/>
        </p:nvSpPr>
        <p:spPr>
          <a:xfrm>
            <a:off x="230661" y="3800893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1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4" name="눈물 방울 23">
            <a:extLst>
              <a:ext uri="{FF2B5EF4-FFF2-40B4-BE49-F238E27FC236}">
                <a16:creationId xmlns:a16="http://schemas.microsoft.com/office/drawing/2014/main" id="{08DB8318-AD50-4234-BE80-5E4D74B017BF}"/>
              </a:ext>
            </a:extLst>
          </p:cNvPr>
          <p:cNvSpPr/>
          <p:nvPr/>
        </p:nvSpPr>
        <p:spPr>
          <a:xfrm>
            <a:off x="9221737" y="3369743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</a:rPr>
              <a:t>3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9FCF9D7A-DA82-4B9B-9931-84053A9C819B}"/>
              </a:ext>
            </a:extLst>
          </p:cNvPr>
          <p:cNvCxnSpPr/>
          <p:nvPr/>
        </p:nvCxnSpPr>
        <p:spPr>
          <a:xfrm>
            <a:off x="9221737" y="4201091"/>
            <a:ext cx="236998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10F93A-135C-40EE-BD58-85FBA99306F9}"/>
              </a:ext>
            </a:extLst>
          </p:cNvPr>
          <p:cNvSpPr txBox="1"/>
          <p:nvPr/>
        </p:nvSpPr>
        <p:spPr>
          <a:xfrm>
            <a:off x="9656192" y="3405424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화면 기록</a:t>
            </a:r>
            <a:endParaRPr lang="en-US" altLang="ko-KR" sz="11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F0D9B8-09C2-4734-899E-9D62253770E7}"/>
              </a:ext>
            </a:extLst>
          </p:cNvPr>
          <p:cNvSpPr txBox="1"/>
          <p:nvPr/>
        </p:nvSpPr>
        <p:spPr>
          <a:xfrm>
            <a:off x="9211670" y="3768677"/>
            <a:ext cx="245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제어 센터에서 화면 기록을 선택한다</a:t>
            </a:r>
            <a:r>
              <a:rPr lang="en-US" altLang="ko-KR" sz="1100" dirty="0" smtClean="0"/>
              <a:t>.</a:t>
            </a:r>
            <a:endParaRPr lang="en-US" altLang="ko-KR" sz="1100" dirty="0"/>
          </a:p>
        </p:txBody>
      </p:sp>
      <p:sp>
        <p:nvSpPr>
          <p:cNvPr id="29" name="눈물 방울 28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8162314" y="3941565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3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3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8BCC0707-6ADD-4599-A172-14560CE6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300" y="943707"/>
            <a:ext cx="9885178" cy="1202005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200" b="1" dirty="0">
                <a:solidFill>
                  <a:schemeClr val="tx1"/>
                </a:solidFill>
              </a:rPr>
              <a:t>메인 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marL="342900" indent="342900">
              <a:lnSpc>
                <a:spcPct val="70000"/>
              </a:lnSpc>
              <a:buFont typeface="+mj-lt"/>
              <a:buAutoNum type="arabicParenR"/>
            </a:pPr>
            <a:r>
              <a:rPr lang="ko-KR" altLang="en-US" sz="1200" dirty="0">
                <a:solidFill>
                  <a:schemeClr val="tx1"/>
                </a:solidFill>
              </a:rPr>
              <a:t>로그인</a:t>
            </a:r>
            <a:r>
              <a:rPr lang="en-US" altLang="ko-KR" sz="1200" dirty="0">
                <a:solidFill>
                  <a:schemeClr val="tx1"/>
                </a:solidFill>
              </a:rPr>
              <a:t>· · · · · · · · · · · · · · · · · · · · · · · · · · · · · · · · · · · · · · · · · · · · · · · · · · · · · · · · · · · · · · · · · · · · · · · · · · · · · · · · · · · · · · · · · · · · · · · · · · </a:t>
            </a:r>
          </a:p>
          <a:p>
            <a:pPr marL="342900" indent="342900">
              <a:lnSpc>
                <a:spcPct val="70000"/>
              </a:lnSpc>
              <a:buFont typeface="+mj-lt"/>
              <a:buAutoNum type="arabicParenR"/>
            </a:pPr>
            <a:r>
              <a:rPr lang="ko-KR" altLang="en-US" sz="1200" dirty="0">
                <a:solidFill>
                  <a:schemeClr val="tx1"/>
                </a:solidFill>
              </a:rPr>
              <a:t>자주 찾는 서비스 설정</a:t>
            </a:r>
            <a:r>
              <a:rPr lang="en-US" altLang="ko-KR" sz="1200" dirty="0">
                <a:solidFill>
                  <a:schemeClr val="tx1"/>
                </a:solidFill>
              </a:rPr>
              <a:t> · · · · · · · · · · · · · · · · · · · · · · · · · · · · · · · · · · · · · · · · · · · · · · · · · · · · · · · · · · · · · · · · · · · · · · · · · · · · · · · · · · · · · </a:t>
            </a:r>
          </a:p>
          <a:p>
            <a:pPr marL="342900" indent="342900">
              <a:lnSpc>
                <a:spcPct val="70000"/>
              </a:lnSpc>
              <a:buFont typeface="+mj-lt"/>
              <a:buAutoNum type="arabicParenR"/>
            </a:pPr>
            <a:r>
              <a:rPr lang="ko-KR" altLang="en-US" sz="1200" dirty="0">
                <a:solidFill>
                  <a:schemeClr val="tx1"/>
                </a:solidFill>
              </a:rPr>
              <a:t>서브 메인 이동 </a:t>
            </a:r>
            <a:r>
              <a:rPr lang="en-US" altLang="ko-KR" sz="1200" dirty="0">
                <a:solidFill>
                  <a:schemeClr val="tx1"/>
                </a:solidFill>
              </a:rPr>
              <a:t>· · · · · · · · · · · · · · · · · · · · · · · · · · · · · · · · · · · · · · · · · · · · · · · · · · · · · · · · · · · · · · · · · · · · · · · · · · · · · · · · · · · · · · · · · · ·</a:t>
            </a:r>
          </a:p>
          <a:p>
            <a:pPr marL="342900" indent="342900">
              <a:lnSpc>
                <a:spcPct val="70000"/>
              </a:lnSpc>
              <a:buFont typeface="+mj-lt"/>
              <a:buAutoNum type="arabicParenR"/>
            </a:pPr>
            <a:r>
              <a:rPr lang="ko-KR" altLang="en-US" sz="1200" dirty="0">
                <a:solidFill>
                  <a:schemeClr val="tx1"/>
                </a:solidFill>
              </a:rPr>
              <a:t>모바일 신분증</a:t>
            </a:r>
            <a:r>
              <a:rPr lang="en-US" altLang="ko-KR" sz="1200" dirty="0">
                <a:solidFill>
                  <a:schemeClr val="tx1"/>
                </a:solidFill>
              </a:rPr>
              <a:t> · · · · · · · · · · · · · · · · · · · · · · · · · · · · · · · · · · · · · · · · · · · · · · · · · · · · · · · · · · · · · · · · · · · · · · · · · · · · · · · · · · · · · · · · · ·  · </a:t>
            </a:r>
            <a:r>
              <a:rPr lang="ko-KR" altLang="en-US" sz="1200" dirty="0">
                <a:solidFill>
                  <a:schemeClr val="tx1"/>
                </a:solidFill>
              </a:rPr>
              <a:t>  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65" name="제목 5">
            <a:extLst>
              <a:ext uri="{FF2B5EF4-FFF2-40B4-BE49-F238E27FC236}">
                <a16:creationId xmlns:a16="http://schemas.microsoft.com/office/drawing/2014/main" id="{523ADCEE-C8CE-458A-B9D3-D9FABDE3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6" y="106326"/>
            <a:ext cx="10515600" cy="531168"/>
          </a:xfrm>
        </p:spPr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A1A80B9E-54D6-497A-A67D-67ACBE3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341" y="6462750"/>
            <a:ext cx="1150760" cy="365125"/>
          </a:xfrm>
        </p:spPr>
        <p:txBody>
          <a:bodyPr/>
          <a:lstStyle/>
          <a:p>
            <a:fld id="{550CEF1E-7122-4970-9F9E-862DA40A3144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68" name="내용 개체 틀 10">
            <a:extLst>
              <a:ext uri="{FF2B5EF4-FFF2-40B4-BE49-F238E27FC236}">
                <a16:creationId xmlns:a16="http://schemas.microsoft.com/office/drawing/2014/main" id="{0AE34A50-9A41-4C15-A511-1934C9134855}"/>
              </a:ext>
            </a:extLst>
          </p:cNvPr>
          <p:cNvSpPr txBox="1">
            <a:spLocks/>
          </p:cNvSpPr>
          <p:nvPr/>
        </p:nvSpPr>
        <p:spPr>
          <a:xfrm>
            <a:off x="979302" y="2413707"/>
            <a:ext cx="9885175" cy="89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/>
              <a:t>2.    2</a:t>
            </a:r>
            <a:r>
              <a:rPr lang="ko-KR" altLang="en-US" sz="1200" b="1" dirty="0" err="1" smtClean="0"/>
              <a:t>차인증</a:t>
            </a:r>
            <a:endParaRPr lang="en-US" altLang="ko-KR" sz="1200" b="1" dirty="0"/>
          </a:p>
          <a:p>
            <a:pPr marL="342900" indent="342900">
              <a:lnSpc>
                <a:spcPct val="70000"/>
              </a:lnSpc>
              <a:buFont typeface="+mj-lt"/>
              <a:buAutoNum type="arabicParenR"/>
            </a:pPr>
            <a:r>
              <a:rPr lang="en-US" altLang="ko-KR" sz="1200" dirty="0" smtClean="0"/>
              <a:t>2</a:t>
            </a:r>
            <a:r>
              <a:rPr lang="ko-KR" altLang="en-US" sz="1200" dirty="0" err="1" smtClean="0"/>
              <a:t>차인증</a:t>
            </a:r>
            <a:r>
              <a:rPr lang="ko-KR" altLang="en-US" sz="1200" dirty="0" smtClean="0"/>
              <a:t> 등록하기 </a:t>
            </a:r>
            <a:r>
              <a:rPr lang="en-US" altLang="ko-KR" sz="1200" dirty="0" smtClean="0"/>
              <a:t>· </a:t>
            </a:r>
            <a:r>
              <a:rPr lang="en-US" altLang="ko-KR" sz="1200" dirty="0"/>
              <a:t>· · · · · · · · · · · · · · · · · · · · · · · · · · · · · · · · · · · · · · · · · · · · · · · · · · · · · · · · · · · · · · · · · · · · · · · · · · · · · · · · · · · · · · · · </a:t>
            </a:r>
            <a:endParaRPr lang="en-US" altLang="ko-KR" sz="1200" dirty="0" smtClean="0"/>
          </a:p>
          <a:p>
            <a:pPr marL="342900" indent="342900">
              <a:lnSpc>
                <a:spcPct val="70000"/>
              </a:lnSpc>
              <a:buFont typeface="+mj-lt"/>
              <a:buAutoNum type="arabicParenR"/>
            </a:pPr>
            <a:r>
              <a:rPr lang="en-US" altLang="ko-KR" sz="1200" dirty="0" smtClean="0"/>
              <a:t>2</a:t>
            </a:r>
            <a:r>
              <a:rPr lang="ko-KR" altLang="en-US" sz="1200" dirty="0" err="1" smtClean="0"/>
              <a:t>차인증</a:t>
            </a:r>
            <a:r>
              <a:rPr lang="ko-KR" altLang="en-US" sz="1200" dirty="0" smtClean="0"/>
              <a:t> 변경하기 </a:t>
            </a:r>
            <a:r>
              <a:rPr lang="en-US" altLang="ko-KR" sz="1200" dirty="0"/>
              <a:t>· · · · · · · · · · · · · · · · · · · · · · · · · · · · · · · · · · · · · · · · · · · · · · · · · · · · · · · · · · · · · · · · · · · · · · · · · · · · · · · · · · · · · · · · · </a:t>
            </a:r>
          </a:p>
        </p:txBody>
      </p:sp>
      <p:sp>
        <p:nvSpPr>
          <p:cNvPr id="74" name="내용 개체 틀 10">
            <a:extLst>
              <a:ext uri="{FF2B5EF4-FFF2-40B4-BE49-F238E27FC236}">
                <a16:creationId xmlns:a16="http://schemas.microsoft.com/office/drawing/2014/main" id="{7D1FFDD4-2BC9-4505-8B38-E08ED356B37B}"/>
              </a:ext>
            </a:extLst>
          </p:cNvPr>
          <p:cNvSpPr txBox="1">
            <a:spLocks/>
          </p:cNvSpPr>
          <p:nvPr/>
        </p:nvSpPr>
        <p:spPr>
          <a:xfrm>
            <a:off x="979301" y="3170203"/>
            <a:ext cx="9885175" cy="122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/>
              <a:t>3.    </a:t>
            </a:r>
            <a:r>
              <a:rPr lang="ko-KR" altLang="en-US" sz="1200" b="1" dirty="0" smtClean="0"/>
              <a:t>코로나</a:t>
            </a:r>
            <a:r>
              <a:rPr lang="en-US" altLang="ko-KR" sz="1200" b="1" dirty="0" smtClean="0"/>
              <a:t>19 </a:t>
            </a:r>
            <a:r>
              <a:rPr lang="ko-KR" altLang="en-US" sz="1200" b="1" dirty="0" smtClean="0"/>
              <a:t>문진</a:t>
            </a:r>
            <a:r>
              <a:rPr lang="en-US" altLang="ko-KR" sz="1200" b="1" dirty="0" smtClean="0"/>
              <a:t> </a:t>
            </a:r>
          </a:p>
          <a:p>
            <a:pPr marL="342900" indent="342900">
              <a:lnSpc>
                <a:spcPct val="70000"/>
              </a:lnSpc>
              <a:buFont typeface="+mj-lt"/>
              <a:buAutoNum type="arabicParenR"/>
            </a:pPr>
            <a:r>
              <a:rPr lang="ko-KR" altLang="en-US" sz="1200" dirty="0" smtClean="0"/>
              <a:t>코로나</a:t>
            </a:r>
            <a:r>
              <a:rPr lang="en-US" altLang="ko-KR" sz="1200" dirty="0" smtClean="0"/>
              <a:t>19 </a:t>
            </a:r>
            <a:r>
              <a:rPr lang="ko-KR" altLang="en-US" sz="1200" dirty="0" smtClean="0"/>
              <a:t>문진</a:t>
            </a:r>
            <a:r>
              <a:rPr lang="en-US" altLang="ko-KR" sz="1200" dirty="0" smtClean="0"/>
              <a:t>· · · · · · · · · · · · · · · · · · · · · · · · · · · · · · · · · · · · · · · · · · · · · · · · · · · · · · · · · · · · · · · · · · · · · · · · · · · · · · · · · · · · · · · · · · · ·</a:t>
            </a:r>
            <a:r>
              <a:rPr lang="ko-KR" altLang="en-US" sz="1200" dirty="0" smtClean="0"/>
              <a:t>  </a:t>
            </a:r>
            <a:endParaRPr lang="en-US" altLang="ko-KR" sz="1200" dirty="0" smtClean="0"/>
          </a:p>
          <a:p>
            <a:pPr marL="342900"/>
            <a:endParaRPr lang="en-US" altLang="ko-KR" sz="1200" dirty="0"/>
          </a:p>
        </p:txBody>
      </p:sp>
      <p:sp>
        <p:nvSpPr>
          <p:cNvPr id="10" name="내용 개체 틀 10">
            <a:extLst>
              <a:ext uri="{FF2B5EF4-FFF2-40B4-BE49-F238E27FC236}">
                <a16:creationId xmlns:a16="http://schemas.microsoft.com/office/drawing/2014/main" id="{F29DAC6D-B9BC-4974-8A9F-0175955F0532}"/>
              </a:ext>
            </a:extLst>
          </p:cNvPr>
          <p:cNvSpPr txBox="1">
            <a:spLocks/>
          </p:cNvSpPr>
          <p:nvPr/>
        </p:nvSpPr>
        <p:spPr>
          <a:xfrm>
            <a:off x="10866767" y="1136681"/>
            <a:ext cx="754207" cy="1109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4</a:t>
            </a:r>
          </a:p>
          <a:p>
            <a:pPr>
              <a:lnSpc>
                <a:spcPct val="10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5</a:t>
            </a:r>
          </a:p>
          <a:p>
            <a:pPr>
              <a:lnSpc>
                <a:spcPct val="10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6</a:t>
            </a:r>
          </a:p>
          <a:p>
            <a:pPr>
              <a:lnSpc>
                <a:spcPct val="10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내용 개체 틀 10">
            <a:extLst>
              <a:ext uri="{FF2B5EF4-FFF2-40B4-BE49-F238E27FC236}">
                <a16:creationId xmlns:a16="http://schemas.microsoft.com/office/drawing/2014/main" id="{DA237FD4-529E-4ABC-80AA-458A2763E4B9}"/>
              </a:ext>
            </a:extLst>
          </p:cNvPr>
          <p:cNvSpPr txBox="1">
            <a:spLocks/>
          </p:cNvSpPr>
          <p:nvPr/>
        </p:nvSpPr>
        <p:spPr>
          <a:xfrm>
            <a:off x="10866767" y="2636276"/>
            <a:ext cx="754207" cy="316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050" dirty="0" smtClean="0">
                <a:solidFill>
                  <a:schemeClr val="tx1"/>
                </a:solidFill>
              </a:rPr>
              <a:t>9~10</a:t>
            </a:r>
          </a:p>
          <a:p>
            <a:pPr>
              <a:lnSpc>
                <a:spcPct val="100000"/>
              </a:lnSpc>
            </a:pPr>
            <a:r>
              <a:rPr lang="en-US" altLang="ko-KR" sz="1050" dirty="0" smtClean="0">
                <a:solidFill>
                  <a:schemeClr val="tx1"/>
                </a:solidFill>
              </a:rPr>
              <a:t>11~12</a:t>
            </a:r>
            <a:endParaRPr lang="en-US" altLang="ko-KR" sz="1050" dirty="0">
              <a:solidFill>
                <a:schemeClr val="tx1"/>
              </a:solidFill>
            </a:endParaRPr>
          </a:p>
        </p:txBody>
      </p:sp>
      <p:sp>
        <p:nvSpPr>
          <p:cNvPr id="18" name="내용 개체 틀 10">
            <a:extLst>
              <a:ext uri="{FF2B5EF4-FFF2-40B4-BE49-F238E27FC236}">
                <a16:creationId xmlns:a16="http://schemas.microsoft.com/office/drawing/2014/main" id="{F1E20B53-0BF4-404A-8E4B-83BA896E65C6}"/>
              </a:ext>
            </a:extLst>
          </p:cNvPr>
          <p:cNvSpPr txBox="1">
            <a:spLocks/>
          </p:cNvSpPr>
          <p:nvPr/>
        </p:nvSpPr>
        <p:spPr>
          <a:xfrm>
            <a:off x="10866767" y="3394750"/>
            <a:ext cx="754207" cy="1109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050" dirty="0" smtClean="0">
                <a:solidFill>
                  <a:schemeClr val="tx1"/>
                </a:solidFill>
              </a:rPr>
              <a:t>14</a:t>
            </a:r>
            <a:endParaRPr lang="en-US" altLang="ko-KR" sz="1050" dirty="0">
              <a:solidFill>
                <a:schemeClr val="tx1"/>
              </a:solidFill>
            </a:endParaRPr>
          </a:p>
        </p:txBody>
      </p:sp>
      <p:sp>
        <p:nvSpPr>
          <p:cNvPr id="13" name="내용 개체 틀 10">
            <a:extLst>
              <a:ext uri="{FF2B5EF4-FFF2-40B4-BE49-F238E27FC236}">
                <a16:creationId xmlns:a16="http://schemas.microsoft.com/office/drawing/2014/main" id="{7D1FFDD4-2BC9-4505-8B38-E08ED356B37B}"/>
              </a:ext>
            </a:extLst>
          </p:cNvPr>
          <p:cNvSpPr txBox="1">
            <a:spLocks/>
          </p:cNvSpPr>
          <p:nvPr/>
        </p:nvSpPr>
        <p:spPr>
          <a:xfrm>
            <a:off x="982070" y="3729924"/>
            <a:ext cx="9885175" cy="122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/>
              <a:t>4</a:t>
            </a:r>
            <a:r>
              <a:rPr lang="en-US" altLang="ko-KR" sz="1200" b="1" dirty="0" smtClean="0"/>
              <a:t>.    </a:t>
            </a:r>
            <a:r>
              <a:rPr lang="ko-KR" altLang="en-US" sz="1200" b="1" dirty="0" smtClean="0"/>
              <a:t>모바일</a:t>
            </a:r>
            <a:r>
              <a:rPr lang="en-US" altLang="ko-KR" sz="1200" b="1" dirty="0" smtClean="0"/>
              <a:t>App </a:t>
            </a:r>
            <a:r>
              <a:rPr lang="ko-KR" altLang="en-US" sz="1200" b="1" dirty="0" smtClean="0"/>
              <a:t>오류 신고</a:t>
            </a:r>
            <a:endParaRPr lang="en-US" altLang="ko-KR" sz="1200" b="1" dirty="0" smtClean="0"/>
          </a:p>
          <a:p>
            <a:pPr marL="342900" indent="342900">
              <a:lnSpc>
                <a:spcPct val="70000"/>
              </a:lnSpc>
              <a:buFont typeface="+mj-lt"/>
              <a:buAutoNum type="arabicParenR"/>
            </a:pPr>
            <a:r>
              <a:rPr lang="en-US" altLang="ko-KR" sz="1200" dirty="0" smtClean="0"/>
              <a:t>Android       · · · · · · · · · · · · · · · · · · · · · · · · · · · · · · · · · · · · · · · · · · · · · · · · · · · · · · · · · · · · · · · · · · · · · · · · · · · · · · · · · · · · · · · · · · · ·</a:t>
            </a:r>
            <a:r>
              <a:rPr lang="ko-KR" altLang="en-US" sz="1200" dirty="0" smtClean="0"/>
              <a:t>  </a:t>
            </a:r>
            <a:endParaRPr lang="en-US" altLang="ko-KR" sz="1200" dirty="0" smtClean="0"/>
          </a:p>
          <a:p>
            <a:pPr marL="342900" indent="342900">
              <a:lnSpc>
                <a:spcPct val="70000"/>
              </a:lnSpc>
              <a:buFont typeface="+mj-lt"/>
              <a:buAutoNum type="arabicParenR"/>
            </a:pPr>
            <a:r>
              <a:rPr lang="en-US" altLang="ko-KR" sz="1200" dirty="0" smtClean="0"/>
              <a:t>IOS       </a:t>
            </a:r>
            <a:r>
              <a:rPr lang="en-US" altLang="ko-KR" sz="1200" dirty="0"/>
              <a:t>· · · · · · · · · · · · · · · · · · · · · · · · · · · · · · · · · · · · · · · · · · · · · · · · · · · · · · · · · · · · · · · · · · · · · · · · · · · · · · · · · · · · · · · · · · · · · · · </a:t>
            </a:r>
            <a:r>
              <a:rPr lang="en-US" altLang="ko-KR" sz="1200" dirty="0" smtClean="0"/>
              <a:t>·</a:t>
            </a:r>
            <a:r>
              <a:rPr lang="ko-KR" altLang="en-US" sz="1200" dirty="0" smtClean="0"/>
              <a:t>  </a:t>
            </a:r>
            <a:endParaRPr lang="en-US" altLang="ko-KR" sz="1200" dirty="0"/>
          </a:p>
          <a:p>
            <a:pPr marL="342900" indent="342900">
              <a:lnSpc>
                <a:spcPct val="70000"/>
              </a:lnSpc>
              <a:buFont typeface="+mj-lt"/>
              <a:buAutoNum type="arabicParenR"/>
            </a:pPr>
            <a:endParaRPr lang="en-US" altLang="ko-KR" sz="1200" dirty="0" smtClean="0"/>
          </a:p>
          <a:p>
            <a:pPr marL="342900"/>
            <a:endParaRPr lang="en-US" altLang="ko-KR" sz="1200" dirty="0"/>
          </a:p>
        </p:txBody>
      </p:sp>
      <p:sp>
        <p:nvSpPr>
          <p:cNvPr id="14" name="내용 개체 틀 10">
            <a:extLst>
              <a:ext uri="{FF2B5EF4-FFF2-40B4-BE49-F238E27FC236}">
                <a16:creationId xmlns:a16="http://schemas.microsoft.com/office/drawing/2014/main" id="{F1E20B53-0BF4-404A-8E4B-83BA896E65C6}"/>
              </a:ext>
            </a:extLst>
          </p:cNvPr>
          <p:cNvSpPr txBox="1">
            <a:spLocks/>
          </p:cNvSpPr>
          <p:nvPr/>
        </p:nvSpPr>
        <p:spPr>
          <a:xfrm>
            <a:off x="10837514" y="3998602"/>
            <a:ext cx="754207" cy="1109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050" dirty="0" smtClean="0">
                <a:solidFill>
                  <a:schemeClr val="tx1"/>
                </a:solidFill>
              </a:rPr>
              <a:t>18</a:t>
            </a:r>
          </a:p>
          <a:p>
            <a:pPr>
              <a:lnSpc>
                <a:spcPct val="100000"/>
              </a:lnSpc>
            </a:pPr>
            <a:r>
              <a:rPr lang="en-US" altLang="ko-KR" sz="1050" dirty="0" smtClean="0">
                <a:solidFill>
                  <a:schemeClr val="tx1"/>
                </a:solidFill>
              </a:rPr>
              <a:t>19</a:t>
            </a:r>
            <a:endParaRPr lang="en-US" altLang="ko-K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26DFD94-CD0A-4407-903F-F6EB110B5F30}"/>
              </a:ext>
            </a:extLst>
          </p:cNvPr>
          <p:cNvSpPr/>
          <p:nvPr/>
        </p:nvSpPr>
        <p:spPr>
          <a:xfrm>
            <a:off x="2611227" y="1914911"/>
            <a:ext cx="9257122" cy="3608039"/>
          </a:xfrm>
          <a:prstGeom prst="roundRect">
            <a:avLst>
              <a:gd name="adj" fmla="val 9329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D0E0F92-E733-4604-90B5-DF8BFF8B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" name="내용 개체 틀 10">
            <a:extLst>
              <a:ext uri="{FF2B5EF4-FFF2-40B4-BE49-F238E27FC236}">
                <a16:creationId xmlns:a16="http://schemas.microsoft.com/office/drawing/2014/main" id="{A85AA5A0-D1D1-4509-BFFC-AB52513878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31357" y="2357336"/>
            <a:ext cx="7848716" cy="1042988"/>
          </a:xfrm>
        </p:spPr>
        <p:txBody>
          <a:bodyPr>
            <a:no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자주 찾는 서비스 설정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서브 메인 이동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신분증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7EDCBD1E-0203-4A31-A1AF-4D8D69A0AF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0333" y="1335050"/>
            <a:ext cx="7848065" cy="53181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</a:p>
        </p:txBody>
      </p:sp>
      <p:sp>
        <p:nvSpPr>
          <p:cNvPr id="9" name="내용 개체 틀 10">
            <a:extLst>
              <a:ext uri="{FF2B5EF4-FFF2-40B4-BE49-F238E27FC236}">
                <a16:creationId xmlns:a16="http://schemas.microsoft.com/office/drawing/2014/main" id="{F30F6CD4-C06A-4A3C-8AE4-79EFC77CE764}"/>
              </a:ext>
            </a:extLst>
          </p:cNvPr>
          <p:cNvSpPr txBox="1">
            <a:spLocks/>
          </p:cNvSpPr>
          <p:nvPr/>
        </p:nvSpPr>
        <p:spPr>
          <a:xfrm>
            <a:off x="10407662" y="2357336"/>
            <a:ext cx="1007919" cy="6471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lnSpc>
                <a:spcPct val="2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  <a:p>
            <a:pPr marL="342900">
              <a:lnSpc>
                <a:spcPct val="2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</a:p>
          <a:p>
            <a:pPr marL="342900">
              <a:lnSpc>
                <a:spcPct val="2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</a:p>
          <a:p>
            <a:pPr marL="342900">
              <a:lnSpc>
                <a:spcPct val="2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4381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로그인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383267-D4B7-4143-BCF4-CEE640AA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75" y="845911"/>
            <a:ext cx="11630790" cy="365125"/>
          </a:xfrm>
        </p:spPr>
        <p:txBody>
          <a:bodyPr>
            <a:normAutofit/>
          </a:bodyPr>
          <a:lstStyle/>
          <a:p>
            <a:r>
              <a:rPr lang="ko-KR" altLang="en-US" dirty="0"/>
              <a:t>단국대학교 계정을 통해 로그인합니다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F1830D2-56FB-4797-8FDE-36B841092480}"/>
              </a:ext>
            </a:extLst>
          </p:cNvPr>
          <p:cNvGrpSpPr/>
          <p:nvPr/>
        </p:nvGrpSpPr>
        <p:grpSpPr>
          <a:xfrm>
            <a:off x="9211670" y="1266342"/>
            <a:ext cx="2457415" cy="891363"/>
            <a:chOff x="3142563" y="1794323"/>
            <a:chExt cx="2457415" cy="891363"/>
          </a:xfrm>
        </p:grpSpPr>
        <p:sp>
          <p:nvSpPr>
            <p:cNvPr id="61" name="눈물 방울 60">
              <a:extLst>
                <a:ext uri="{FF2B5EF4-FFF2-40B4-BE49-F238E27FC236}">
                  <a16:creationId xmlns:a16="http://schemas.microsoft.com/office/drawing/2014/main" id="{F1585C6F-9591-4FEA-BF0B-CFCA52CEB79E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DFB5C500-2EE9-40BD-890F-8C27B3ED4203}"/>
                </a:ext>
              </a:extLst>
            </p:cNvPr>
            <p:cNvCxnSpPr/>
            <p:nvPr/>
          </p:nvCxnSpPr>
          <p:spPr>
            <a:xfrm>
              <a:off x="3152630" y="2685686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46265A-A8AC-493D-A2B0-EBCCF5A84F76}"/>
                </a:ext>
              </a:extLst>
            </p:cNvPr>
            <p:cNvSpPr txBox="1"/>
            <p:nvPr/>
          </p:nvSpPr>
          <p:spPr>
            <a:xfrm>
              <a:off x="3587085" y="1830004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/>
                <a:t>로그인</a:t>
              </a:r>
              <a:endParaRPr lang="en-US" altLang="ko-KR" sz="1100" b="1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2D693F-880B-44CA-8F9C-4BACACAF6FFD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/>
                <a:t>학번</a:t>
              </a:r>
              <a:r>
                <a:rPr lang="en-US" altLang="ko-KR" sz="1100" dirty="0"/>
                <a:t>(</a:t>
              </a:r>
              <a:r>
                <a:rPr lang="ko-KR" altLang="en-US" sz="1100" dirty="0"/>
                <a:t>사번</a:t>
              </a:r>
              <a:r>
                <a:rPr lang="en-US" altLang="ko-KR" sz="1100" dirty="0"/>
                <a:t>) </a:t>
              </a:r>
              <a:r>
                <a:rPr lang="ko-KR" altLang="en-US" sz="1100" dirty="0"/>
                <a:t>과 비밀번호를 입력한 뒤</a:t>
              </a:r>
              <a:endParaRPr lang="en-US" altLang="ko-KR" sz="1100" dirty="0"/>
            </a:p>
            <a:p>
              <a:r>
                <a:rPr lang="ko-KR" altLang="en-US" sz="1100" dirty="0"/>
                <a:t>로그인합니다</a:t>
              </a:r>
              <a:r>
                <a:rPr lang="en-US" altLang="ko-KR" sz="1100" dirty="0"/>
                <a:t>.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FD1834AA-6B10-4B6C-AA08-C2668BDFB9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54" y="1540815"/>
            <a:ext cx="2484000" cy="4416001"/>
          </a:xfrm>
          <a:prstGeom prst="rect">
            <a:avLst/>
          </a:prstGeom>
        </p:spPr>
      </p:pic>
      <p:sp>
        <p:nvSpPr>
          <p:cNvPr id="58" name="눈물 방울 57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1536546" y="4409004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1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7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262B7C72-CC0D-4C4C-8A9F-20D6974E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4" y="1540815"/>
            <a:ext cx="2326285" cy="44159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A483508-E1F2-4D63-AD38-289F58C4E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6" y="1540815"/>
            <a:ext cx="2306351" cy="4416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메인 </a:t>
            </a:r>
            <a:r>
              <a:rPr lang="en-US" altLang="ko-KR" dirty="0"/>
              <a:t>&gt; </a:t>
            </a:r>
            <a:r>
              <a:rPr lang="ko-KR" altLang="en-US" dirty="0"/>
              <a:t>자주 찾는 서비스 설정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383267-D4B7-4143-BCF4-CEE640AA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75" y="845911"/>
            <a:ext cx="11630790" cy="365125"/>
          </a:xfrm>
        </p:spPr>
        <p:txBody>
          <a:bodyPr>
            <a:normAutofit/>
          </a:bodyPr>
          <a:lstStyle/>
          <a:p>
            <a:r>
              <a:rPr lang="ko-KR" altLang="en-US" dirty="0"/>
              <a:t>메인에서 노출하고자 하는 자주가는 서비스를 설정합니다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F1830D2-56FB-4797-8FDE-36B841092480}"/>
              </a:ext>
            </a:extLst>
          </p:cNvPr>
          <p:cNvGrpSpPr/>
          <p:nvPr/>
        </p:nvGrpSpPr>
        <p:grpSpPr>
          <a:xfrm>
            <a:off x="9211670" y="1266342"/>
            <a:ext cx="2457415" cy="690027"/>
            <a:chOff x="3142563" y="1794323"/>
            <a:chExt cx="2457415" cy="690027"/>
          </a:xfrm>
        </p:grpSpPr>
        <p:sp>
          <p:nvSpPr>
            <p:cNvPr id="61" name="눈물 방울 60">
              <a:extLst>
                <a:ext uri="{FF2B5EF4-FFF2-40B4-BE49-F238E27FC236}">
                  <a16:creationId xmlns:a16="http://schemas.microsoft.com/office/drawing/2014/main" id="{F1585C6F-9591-4FEA-BF0B-CFCA52CEB79E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DFB5C500-2EE9-40BD-890F-8C27B3ED4203}"/>
                </a:ext>
              </a:extLst>
            </p:cNvPr>
            <p:cNvCxnSpPr/>
            <p:nvPr/>
          </p:nvCxnSpPr>
          <p:spPr>
            <a:xfrm>
              <a:off x="3152630" y="2484350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46265A-A8AC-493D-A2B0-EBCCF5A84F76}"/>
                </a:ext>
              </a:extLst>
            </p:cNvPr>
            <p:cNvSpPr txBox="1"/>
            <p:nvPr/>
          </p:nvSpPr>
          <p:spPr>
            <a:xfrm>
              <a:off x="3587085" y="1830004"/>
              <a:ext cx="16033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/>
                <a:t>자주 찾는 서비스 설정</a:t>
              </a:r>
              <a:endParaRPr lang="en-US" altLang="ko-KR" sz="1100" b="1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2D693F-880B-44CA-8F9C-4BACACAF6FFD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/>
                <a:t>자주 찾는 서비스를 선택합니다</a:t>
              </a:r>
              <a:r>
                <a:rPr lang="en-US" altLang="ko-KR" sz="1100" dirty="0"/>
                <a:t>.</a:t>
              </a:r>
            </a:p>
          </p:txBody>
        </p:sp>
      </p:grpSp>
      <p:sp>
        <p:nvSpPr>
          <p:cNvPr id="58" name="눈물 방울 57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870467" y="3225351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6D8C51F-3827-4B9E-ADED-952295B90100}"/>
              </a:ext>
            </a:extLst>
          </p:cNvPr>
          <p:cNvGrpSpPr/>
          <p:nvPr/>
        </p:nvGrpSpPr>
        <p:grpSpPr>
          <a:xfrm>
            <a:off x="9211670" y="2248146"/>
            <a:ext cx="2457415" cy="690027"/>
            <a:chOff x="3142563" y="1794323"/>
            <a:chExt cx="2457415" cy="690027"/>
          </a:xfrm>
        </p:grpSpPr>
        <p:sp>
          <p:nvSpPr>
            <p:cNvPr id="15" name="눈물 방울 14">
              <a:extLst>
                <a:ext uri="{FF2B5EF4-FFF2-40B4-BE49-F238E27FC236}">
                  <a16:creationId xmlns:a16="http://schemas.microsoft.com/office/drawing/2014/main" id="{08DB8318-AD50-4234-BE80-5E4D74B017BF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2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9FCF9D7A-DA82-4B9B-9931-84053A9C819B}"/>
                </a:ext>
              </a:extLst>
            </p:cNvPr>
            <p:cNvCxnSpPr/>
            <p:nvPr/>
          </p:nvCxnSpPr>
          <p:spPr>
            <a:xfrm>
              <a:off x="3152630" y="2484350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10F93A-135C-40EE-BD58-85FBA99306F9}"/>
                </a:ext>
              </a:extLst>
            </p:cNvPr>
            <p:cNvSpPr txBox="1"/>
            <p:nvPr/>
          </p:nvSpPr>
          <p:spPr>
            <a:xfrm>
              <a:off x="3587085" y="1830004"/>
              <a:ext cx="16033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/>
                <a:t>자주 찾는 서비스 조회</a:t>
              </a:r>
              <a:endParaRPr lang="en-US" altLang="ko-KR" sz="11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F0D9B8-09C2-4734-899E-9D62253770E7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/>
                <a:t>자주 찾는 서비스를 조회합니다</a:t>
              </a:r>
              <a:r>
                <a:rPr lang="en-US" altLang="ko-KR" sz="1100" dirty="0"/>
                <a:t>.</a:t>
              </a:r>
            </a:p>
          </p:txBody>
        </p:sp>
      </p:grpSp>
      <p:sp>
        <p:nvSpPr>
          <p:cNvPr id="25" name="눈물 방울 24">
            <a:extLst>
              <a:ext uri="{FF2B5EF4-FFF2-40B4-BE49-F238E27FC236}">
                <a16:creationId xmlns:a16="http://schemas.microsoft.com/office/drawing/2014/main" id="{06101EC1-BC25-40ED-AB31-FD3243C05FA9}"/>
              </a:ext>
            </a:extLst>
          </p:cNvPr>
          <p:cNvSpPr/>
          <p:nvPr/>
        </p:nvSpPr>
        <p:spPr>
          <a:xfrm>
            <a:off x="5705681" y="2284136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1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2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9237AA5-CE38-4143-A842-3761A8E0B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41" y="1404136"/>
            <a:ext cx="2484000" cy="4416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A4D93B3-46FB-48DD-B22A-A7CD17BBB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2" y="1404136"/>
            <a:ext cx="2308698" cy="4416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메인 </a:t>
            </a:r>
            <a:r>
              <a:rPr lang="en-US" altLang="ko-KR" dirty="0"/>
              <a:t>&gt; </a:t>
            </a:r>
            <a:r>
              <a:rPr lang="ko-KR" altLang="en-US" dirty="0"/>
              <a:t>서브 메인 이동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383267-D4B7-4143-BCF4-CEE640AA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75" y="845911"/>
            <a:ext cx="11630790" cy="365125"/>
          </a:xfrm>
        </p:spPr>
        <p:txBody>
          <a:bodyPr>
            <a:normAutofit/>
          </a:bodyPr>
          <a:lstStyle/>
          <a:p>
            <a:r>
              <a:rPr lang="ko-KR" altLang="en-US" dirty="0"/>
              <a:t>포털</a:t>
            </a:r>
            <a:r>
              <a:rPr lang="en-US" altLang="ko-KR" dirty="0"/>
              <a:t>, </a:t>
            </a:r>
            <a:r>
              <a:rPr lang="ko-KR" altLang="en-US" dirty="0"/>
              <a:t>학사</a:t>
            </a:r>
            <a:r>
              <a:rPr lang="en-US" altLang="ko-KR" dirty="0"/>
              <a:t>, </a:t>
            </a:r>
            <a:r>
              <a:rPr lang="ko-KR" altLang="en-US" dirty="0"/>
              <a:t>행정 등 다양한 서브 메인으로 이동합니다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F1830D2-56FB-4797-8FDE-36B841092480}"/>
              </a:ext>
            </a:extLst>
          </p:cNvPr>
          <p:cNvGrpSpPr/>
          <p:nvPr/>
        </p:nvGrpSpPr>
        <p:grpSpPr>
          <a:xfrm>
            <a:off x="9211670" y="1266342"/>
            <a:ext cx="2457415" cy="891363"/>
            <a:chOff x="3142563" y="1794323"/>
            <a:chExt cx="2457415" cy="891363"/>
          </a:xfrm>
        </p:grpSpPr>
        <p:sp>
          <p:nvSpPr>
            <p:cNvPr id="61" name="눈물 방울 60">
              <a:extLst>
                <a:ext uri="{FF2B5EF4-FFF2-40B4-BE49-F238E27FC236}">
                  <a16:creationId xmlns:a16="http://schemas.microsoft.com/office/drawing/2014/main" id="{F1585C6F-9591-4FEA-BF0B-CFCA52CEB79E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DFB5C500-2EE9-40BD-890F-8C27B3ED4203}"/>
                </a:ext>
              </a:extLst>
            </p:cNvPr>
            <p:cNvCxnSpPr/>
            <p:nvPr/>
          </p:nvCxnSpPr>
          <p:spPr>
            <a:xfrm>
              <a:off x="3152630" y="2685686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46265A-A8AC-493D-A2B0-EBCCF5A84F76}"/>
                </a:ext>
              </a:extLst>
            </p:cNvPr>
            <p:cNvSpPr txBox="1"/>
            <p:nvPr/>
          </p:nvSpPr>
          <p:spPr>
            <a:xfrm>
              <a:off x="3587085" y="1830004"/>
              <a:ext cx="11304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/>
                <a:t>서브 메인 이동</a:t>
              </a:r>
              <a:endParaRPr lang="en-US" altLang="ko-KR" sz="1100" b="1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2D693F-880B-44CA-8F9C-4BACACAF6FFD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/>
                <a:t>아이콘을 클릭 하여 각 서브 메인으로 이동합니다</a:t>
              </a:r>
              <a:r>
                <a:rPr lang="en-US" altLang="ko-KR" sz="1100" dirty="0"/>
                <a:t>. (</a:t>
              </a:r>
              <a:r>
                <a:rPr lang="ko-KR" altLang="en-US" sz="1100" dirty="0"/>
                <a:t>하단 썸네일 참고</a:t>
              </a:r>
              <a:r>
                <a:rPr lang="en-US" altLang="ko-KR" sz="1100" dirty="0"/>
                <a:t>)</a:t>
              </a:r>
            </a:p>
          </p:txBody>
        </p:sp>
      </p:grpSp>
      <p:sp>
        <p:nvSpPr>
          <p:cNvPr id="58" name="눈물 방울 57">
            <a:extLst>
              <a:ext uri="{FF2B5EF4-FFF2-40B4-BE49-F238E27FC236}">
                <a16:creationId xmlns:a16="http://schemas.microsoft.com/office/drawing/2014/main" id="{272696C1-AA04-4D70-A082-5E9ACF7E1D21}"/>
              </a:ext>
            </a:extLst>
          </p:cNvPr>
          <p:cNvSpPr/>
          <p:nvPr/>
        </p:nvSpPr>
        <p:spPr>
          <a:xfrm>
            <a:off x="1661161" y="1668893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1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6B577C0-5B31-432E-8F02-D394F5A8A281}"/>
              </a:ext>
            </a:extLst>
          </p:cNvPr>
          <p:cNvGrpSpPr/>
          <p:nvPr/>
        </p:nvGrpSpPr>
        <p:grpSpPr>
          <a:xfrm>
            <a:off x="9211670" y="2449189"/>
            <a:ext cx="2457415" cy="891363"/>
            <a:chOff x="3142563" y="1794323"/>
            <a:chExt cx="2457415" cy="891363"/>
          </a:xfrm>
        </p:grpSpPr>
        <p:sp>
          <p:nvSpPr>
            <p:cNvPr id="18" name="눈물 방울 17">
              <a:extLst>
                <a:ext uri="{FF2B5EF4-FFF2-40B4-BE49-F238E27FC236}">
                  <a16:creationId xmlns:a16="http://schemas.microsoft.com/office/drawing/2014/main" id="{34721205-0F9D-4EC0-AA9E-19E0CABAB324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2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3F7137F-3C85-41CD-A678-07AA4B144CF6}"/>
                </a:ext>
              </a:extLst>
            </p:cNvPr>
            <p:cNvCxnSpPr/>
            <p:nvPr/>
          </p:nvCxnSpPr>
          <p:spPr>
            <a:xfrm>
              <a:off x="3152630" y="2685686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DDD052-FA08-450B-AA75-6F15C44C0AEA}"/>
                </a:ext>
              </a:extLst>
            </p:cNvPr>
            <p:cNvSpPr txBox="1"/>
            <p:nvPr/>
          </p:nvSpPr>
          <p:spPr>
            <a:xfrm>
              <a:off x="3587085" y="1830004"/>
              <a:ext cx="9893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/>
                <a:t>홈 화면 설정</a:t>
              </a:r>
              <a:endParaRPr lang="en-US" altLang="ko-KR" sz="11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608BD8-B66F-4AD3-B26F-B5E02D7A1FFD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/>
                <a:t>기본 메인으로 노출될 항목을 선택합니다</a:t>
              </a:r>
              <a:r>
                <a:rPr lang="en-US" altLang="ko-KR" sz="1100" dirty="0"/>
                <a:t>.</a:t>
              </a:r>
            </a:p>
          </p:txBody>
        </p:sp>
      </p:grpSp>
      <p:sp>
        <p:nvSpPr>
          <p:cNvPr id="22" name="눈물 방울 21">
            <a:extLst>
              <a:ext uri="{FF2B5EF4-FFF2-40B4-BE49-F238E27FC236}">
                <a16:creationId xmlns:a16="http://schemas.microsoft.com/office/drawing/2014/main" id="{D5B2178E-744E-4221-98E4-EEC18837BE99}"/>
              </a:ext>
            </a:extLst>
          </p:cNvPr>
          <p:cNvSpPr/>
          <p:nvPr/>
        </p:nvSpPr>
        <p:spPr>
          <a:xfrm>
            <a:off x="2966048" y="4179715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09E96A1-2D2C-47C2-B324-0808B39C5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06" y="3728429"/>
            <a:ext cx="1345714" cy="256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89CCE6F-1DCB-4ED6-9F72-FE95F26C93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98" y="3728429"/>
            <a:ext cx="1341360" cy="25600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90124C5-B54A-41EC-9769-4463F86E40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32" y="3733899"/>
            <a:ext cx="1338506" cy="2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3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083B8339-F0F8-4FC5-984E-78DB67B2DB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0111"/>
          <a:stretch/>
        </p:blipFill>
        <p:spPr>
          <a:xfrm>
            <a:off x="2885245" y="1413942"/>
            <a:ext cx="2484000" cy="176152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메인 </a:t>
            </a:r>
            <a:r>
              <a:rPr lang="en-US" altLang="ko-KR" dirty="0"/>
              <a:t>&gt; </a:t>
            </a:r>
            <a:r>
              <a:rPr lang="ko-KR" altLang="en-US" dirty="0"/>
              <a:t>모바일 신분증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383267-D4B7-4143-BCF4-CEE640AA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75" y="845911"/>
            <a:ext cx="11630790" cy="365125"/>
          </a:xfrm>
        </p:spPr>
        <p:txBody>
          <a:bodyPr>
            <a:normAutofit/>
          </a:bodyPr>
          <a:lstStyle/>
          <a:p>
            <a:r>
              <a:rPr lang="ko-KR" altLang="en-US" dirty="0"/>
              <a:t>모바일 신분증을 노출하며</a:t>
            </a:r>
            <a:r>
              <a:rPr lang="en-US" altLang="ko-KR" dirty="0"/>
              <a:t>, </a:t>
            </a:r>
            <a:r>
              <a:rPr lang="ko-KR" altLang="en-US" dirty="0" smtClean="0"/>
              <a:t>신분증 </a:t>
            </a:r>
            <a:r>
              <a:rPr lang="ko-KR" altLang="en-US" dirty="0"/>
              <a:t>사용 형태를 설정합니다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7</a:t>
            </a:fld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F1830D2-56FB-4797-8FDE-36B841092480}"/>
              </a:ext>
            </a:extLst>
          </p:cNvPr>
          <p:cNvGrpSpPr/>
          <p:nvPr/>
        </p:nvGrpSpPr>
        <p:grpSpPr>
          <a:xfrm>
            <a:off x="9211670" y="1266342"/>
            <a:ext cx="2457415" cy="681638"/>
            <a:chOff x="3142563" y="1794323"/>
            <a:chExt cx="2457415" cy="681638"/>
          </a:xfrm>
        </p:grpSpPr>
        <p:sp>
          <p:nvSpPr>
            <p:cNvPr id="61" name="눈물 방울 60">
              <a:extLst>
                <a:ext uri="{FF2B5EF4-FFF2-40B4-BE49-F238E27FC236}">
                  <a16:creationId xmlns:a16="http://schemas.microsoft.com/office/drawing/2014/main" id="{F1585C6F-9591-4FEA-BF0B-CFCA52CEB79E}"/>
                </a:ext>
              </a:extLst>
            </p:cNvPr>
            <p:cNvSpPr/>
            <p:nvPr/>
          </p:nvSpPr>
          <p:spPr>
            <a:xfrm>
              <a:off x="3152630" y="1794323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DFB5C500-2EE9-40BD-890F-8C27B3ED4203}"/>
                </a:ext>
              </a:extLst>
            </p:cNvPr>
            <p:cNvCxnSpPr/>
            <p:nvPr/>
          </p:nvCxnSpPr>
          <p:spPr>
            <a:xfrm>
              <a:off x="3152630" y="2475961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46265A-A8AC-493D-A2B0-EBCCF5A84F76}"/>
                </a:ext>
              </a:extLst>
            </p:cNvPr>
            <p:cNvSpPr txBox="1"/>
            <p:nvPr/>
          </p:nvSpPr>
          <p:spPr>
            <a:xfrm>
              <a:off x="3587085" y="1830004"/>
              <a:ext cx="14125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/>
                <a:t>모바일 신분증 노출</a:t>
              </a:r>
              <a:endParaRPr lang="en-US" altLang="ko-KR" sz="1100" b="1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2D693F-880B-44CA-8F9C-4BACACAF6FFD}"/>
                </a:ext>
              </a:extLst>
            </p:cNvPr>
            <p:cNvSpPr txBox="1"/>
            <p:nvPr/>
          </p:nvSpPr>
          <p:spPr>
            <a:xfrm>
              <a:off x="3142563" y="2193257"/>
              <a:ext cx="24574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/>
                <a:t>모바일 신분증을 노출합니다</a:t>
              </a:r>
              <a:r>
                <a:rPr lang="en-US" altLang="ko-KR" sz="1100" dirty="0"/>
                <a:t>.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9221737" y="2214297"/>
            <a:ext cx="2510664" cy="1007207"/>
            <a:chOff x="9221737" y="2214297"/>
            <a:chExt cx="2510664" cy="1007207"/>
          </a:xfrm>
        </p:grpSpPr>
        <p:sp>
          <p:nvSpPr>
            <p:cNvPr id="18" name="눈물 방울 17">
              <a:extLst>
                <a:ext uri="{FF2B5EF4-FFF2-40B4-BE49-F238E27FC236}">
                  <a16:creationId xmlns:a16="http://schemas.microsoft.com/office/drawing/2014/main" id="{34721205-0F9D-4EC0-AA9E-19E0CABAB324}"/>
                </a:ext>
              </a:extLst>
            </p:cNvPr>
            <p:cNvSpPr/>
            <p:nvPr/>
          </p:nvSpPr>
          <p:spPr>
            <a:xfrm>
              <a:off x="9221737" y="2214297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2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3F7137F-3C85-41CD-A678-07AA4B144CF6}"/>
                </a:ext>
              </a:extLst>
            </p:cNvPr>
            <p:cNvCxnSpPr/>
            <p:nvPr/>
          </p:nvCxnSpPr>
          <p:spPr>
            <a:xfrm>
              <a:off x="9221737" y="3221504"/>
              <a:ext cx="23699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DDD052-FA08-450B-AA75-6F15C44C0AEA}"/>
                </a:ext>
              </a:extLst>
            </p:cNvPr>
            <p:cNvSpPr txBox="1"/>
            <p:nvPr/>
          </p:nvSpPr>
          <p:spPr>
            <a:xfrm>
              <a:off x="9656192" y="2249978"/>
              <a:ext cx="20762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/>
                <a:t>모바일 신분증 사용 형태 설정</a:t>
              </a:r>
              <a:endParaRPr lang="en-US" altLang="ko-KR" sz="11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608BD8-B66F-4AD3-B26F-B5E02D7A1FFD}"/>
                </a:ext>
              </a:extLst>
            </p:cNvPr>
            <p:cNvSpPr txBox="1"/>
            <p:nvPr/>
          </p:nvSpPr>
          <p:spPr>
            <a:xfrm>
              <a:off x="9221737" y="2602575"/>
              <a:ext cx="245741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/>
                <a:t>사용할 신분증 형태를 설정합니다</a:t>
              </a:r>
              <a:r>
                <a:rPr lang="en-US" altLang="ko-KR" sz="1100" dirty="0"/>
                <a:t>.</a:t>
              </a:r>
            </a:p>
            <a:p>
              <a:r>
                <a:rPr lang="en-US" altLang="ko-KR" sz="1100" dirty="0"/>
                <a:t>(</a:t>
              </a:r>
              <a:r>
                <a:rPr lang="ko-KR" altLang="en-US" sz="1100" dirty="0"/>
                <a:t>기능설정 </a:t>
              </a:r>
              <a:r>
                <a:rPr lang="en-US" altLang="ko-KR" sz="1100" dirty="0"/>
                <a:t>&gt; </a:t>
              </a:r>
              <a:r>
                <a:rPr lang="ko-KR" altLang="en-US" sz="1100" dirty="0"/>
                <a:t>모바일 신분증 설정</a:t>
              </a:r>
              <a:r>
                <a:rPr lang="en-US" altLang="ko-KR" sz="1100" dirty="0" smtClean="0"/>
                <a:t>)</a:t>
              </a:r>
            </a:p>
            <a:p>
              <a:r>
                <a:rPr lang="en-US" altLang="ko-KR" sz="1100" dirty="0" smtClean="0">
                  <a:solidFill>
                    <a:srgbClr val="FF0000"/>
                  </a:solidFill>
                </a:rPr>
                <a:t>* 1</a:t>
              </a:r>
              <a:r>
                <a:rPr lang="ko-KR" altLang="en-US" sz="1100" dirty="0" smtClean="0">
                  <a:solidFill>
                    <a:srgbClr val="FF0000"/>
                  </a:solidFill>
                </a:rPr>
                <a:t>일 </a:t>
              </a:r>
              <a:r>
                <a:rPr lang="en-US" altLang="ko-KR" sz="1100" dirty="0" smtClean="0">
                  <a:solidFill>
                    <a:srgbClr val="FF0000"/>
                  </a:solidFill>
                </a:rPr>
                <a:t>1</a:t>
              </a:r>
              <a:r>
                <a:rPr lang="ko-KR" altLang="en-US" sz="1100" dirty="0">
                  <a:solidFill>
                    <a:srgbClr val="FF0000"/>
                  </a:solidFill>
                </a:rPr>
                <a:t>회</a:t>
              </a:r>
              <a:r>
                <a:rPr lang="ko-KR" altLang="en-US" sz="1100" dirty="0" smtClean="0">
                  <a:solidFill>
                    <a:srgbClr val="FF0000"/>
                  </a:solidFill>
                </a:rPr>
                <a:t> 변경 가능</a:t>
              </a:r>
              <a:endParaRPr lang="en-US" altLang="ko-KR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눈물 방울 21">
            <a:extLst>
              <a:ext uri="{FF2B5EF4-FFF2-40B4-BE49-F238E27FC236}">
                <a16:creationId xmlns:a16="http://schemas.microsoft.com/office/drawing/2014/main" id="{D5B2178E-744E-4221-98E4-EEC18837BE99}"/>
              </a:ext>
            </a:extLst>
          </p:cNvPr>
          <p:cNvSpPr/>
          <p:nvPr/>
        </p:nvSpPr>
        <p:spPr>
          <a:xfrm>
            <a:off x="2935681" y="1681395"/>
            <a:ext cx="275589" cy="27558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2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03240" y="1419453"/>
            <a:ext cx="2484000" cy="4416000"/>
            <a:chOff x="203240" y="1419453"/>
            <a:chExt cx="2484000" cy="441600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02590BA-662F-4DCB-A08C-B4A842D76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40" y="1419453"/>
              <a:ext cx="2484000" cy="4416000"/>
            </a:xfrm>
            <a:prstGeom prst="rect">
              <a:avLst/>
            </a:prstGeom>
          </p:spPr>
        </p:pic>
        <p:sp>
          <p:nvSpPr>
            <p:cNvPr id="58" name="눈물 방울 57">
              <a:extLst>
                <a:ext uri="{FF2B5EF4-FFF2-40B4-BE49-F238E27FC236}">
                  <a16:creationId xmlns:a16="http://schemas.microsoft.com/office/drawing/2014/main" id="{272696C1-AA04-4D70-A082-5E9ACF7E1D21}"/>
                </a:ext>
              </a:extLst>
            </p:cNvPr>
            <p:cNvSpPr/>
            <p:nvPr/>
          </p:nvSpPr>
          <p:spPr>
            <a:xfrm>
              <a:off x="578984" y="2539146"/>
              <a:ext cx="275589" cy="275589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</a:rPr>
                <a:t>1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6116" y="4694178"/>
              <a:ext cx="571500" cy="561975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1095497" y="3793402"/>
              <a:ext cx="203800" cy="118817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3777" y="3717681"/>
              <a:ext cx="370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/>
                <a:t>**</a:t>
              </a:r>
              <a:endParaRPr lang="ko-KR" altLang="en-US" sz="1600" b="1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337125" y="3802456"/>
              <a:ext cx="514965" cy="109764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</a:rPr>
                <a:t>12345678</a:t>
              </a:r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245" y="3378368"/>
            <a:ext cx="79438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C204410-CB9E-40E5-BA8A-B9184FDDAAEB}"/>
              </a:ext>
            </a:extLst>
          </p:cNvPr>
          <p:cNvSpPr/>
          <p:nvPr/>
        </p:nvSpPr>
        <p:spPr>
          <a:xfrm>
            <a:off x="2611227" y="1914911"/>
            <a:ext cx="9257122" cy="3608039"/>
          </a:xfrm>
          <a:prstGeom prst="roundRect">
            <a:avLst>
              <a:gd name="adj" fmla="val 9329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D0E0F92-E733-4604-90B5-DF8BFF8B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8" name="내용 개체 틀 10">
            <a:extLst>
              <a:ext uri="{FF2B5EF4-FFF2-40B4-BE49-F238E27FC236}">
                <a16:creationId xmlns:a16="http://schemas.microsoft.com/office/drawing/2014/main" id="{7D17C9CE-65F5-4A4C-870F-FF67F717FDEB}"/>
              </a:ext>
            </a:extLst>
          </p:cNvPr>
          <p:cNvSpPr txBox="1">
            <a:spLocks/>
          </p:cNvSpPr>
          <p:nvPr/>
        </p:nvSpPr>
        <p:spPr>
          <a:xfrm>
            <a:off x="10382495" y="2645675"/>
            <a:ext cx="1007919" cy="12592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</a:p>
          <a:p>
            <a:pPr marL="342900"/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/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제목 5">
            <a:extLst>
              <a:ext uri="{FF2B5EF4-FFF2-40B4-BE49-F238E27FC236}">
                <a16:creationId xmlns:a16="http://schemas.microsoft.com/office/drawing/2014/main" id="{AC59622F-15A1-4DE8-A555-09080409E89B}"/>
              </a:ext>
            </a:extLst>
          </p:cNvPr>
          <p:cNvSpPr txBox="1">
            <a:spLocks/>
          </p:cNvSpPr>
          <p:nvPr/>
        </p:nvSpPr>
        <p:spPr>
          <a:xfrm>
            <a:off x="2790333" y="1335050"/>
            <a:ext cx="7848065" cy="53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</a:rPr>
              <a:t>2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차인증</a:t>
            </a:r>
            <a:endParaRPr lang="ko-KR" altLang="en-US" sz="2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내용 개체 틀 10">
            <a:extLst>
              <a:ext uri="{FF2B5EF4-FFF2-40B4-BE49-F238E27FC236}">
                <a16:creationId xmlns:a16="http://schemas.microsoft.com/office/drawing/2014/main" id="{A58AA17F-7ECD-44B4-B403-3056D58322A0}"/>
              </a:ext>
            </a:extLst>
          </p:cNvPr>
          <p:cNvSpPr txBox="1">
            <a:spLocks/>
          </p:cNvSpPr>
          <p:nvPr/>
        </p:nvSpPr>
        <p:spPr>
          <a:xfrm>
            <a:off x="3431357" y="2357336"/>
            <a:ext cx="7848716" cy="104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인증방식 등록</a:t>
            </a:r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인증방식 변경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60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575BB8-76B7-43D9-B2D4-AB78175E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1. 2</a:t>
            </a:r>
            <a:r>
              <a:rPr lang="ko-KR" altLang="en-US" dirty="0" err="1" smtClean="0"/>
              <a:t>차인증방식</a:t>
            </a:r>
            <a:r>
              <a:rPr lang="ko-KR" altLang="en-US" dirty="0" smtClean="0"/>
              <a:t> 등록하기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9FE176-BFB6-482B-8A26-0F66D55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F1E-7122-4970-9F9E-862DA40A3144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5" y="780212"/>
            <a:ext cx="10712379" cy="56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7030A0"/>
          </a:solidFill>
        </a:ln>
      </a:spPr>
      <a:bodyPr rtlCol="0" anchor="ctr"/>
      <a:lstStyle>
        <a:defPPr algn="ctr">
          <a:defRPr sz="11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7030A0"/>
          </a:solidFill>
        </a:ln>
      </a:spPr>
      <a:bodyPr rtlCol="0" anchor="ctr"/>
      <a:lstStyle>
        <a:defPPr algn="ctr">
          <a:defRPr sz="11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1294</Words>
  <Application>Microsoft Office PowerPoint</Application>
  <PresentationFormat>와이드스크린</PresentationFormat>
  <Paragraphs>173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나눔고딕</vt:lpstr>
      <vt:lpstr>맑은 고딕</vt:lpstr>
      <vt:lpstr>Arial</vt:lpstr>
      <vt:lpstr>Office 테마</vt:lpstr>
      <vt:lpstr>1_Office 테마</vt:lpstr>
      <vt:lpstr>PowerPoint 프레젠테이션</vt:lpstr>
      <vt:lpstr>Index</vt:lpstr>
      <vt:lpstr>메인</vt:lpstr>
      <vt:lpstr>1. 로그인</vt:lpstr>
      <vt:lpstr>2. 메인 &gt; 자주 찾는 서비스 설정 </vt:lpstr>
      <vt:lpstr>3. 메인 &gt; 서브 메인 이동</vt:lpstr>
      <vt:lpstr>4. 메인 &gt; 모바일 신분증</vt:lpstr>
      <vt:lpstr>PowerPoint 프레젠테이션</vt:lpstr>
      <vt:lpstr>1. 2차인증방식 등록하기</vt:lpstr>
      <vt:lpstr>1. 2차인증방식 등록하기</vt:lpstr>
      <vt:lpstr>2. 2차인증방식 변경하기</vt:lpstr>
      <vt:lpstr>2. 2차인증방식 변경하기</vt:lpstr>
      <vt:lpstr>PowerPoint 프레젠테이션</vt:lpstr>
      <vt:lpstr>1. 코로나19 문진</vt:lpstr>
      <vt:lpstr>1. 코로나19 문진</vt:lpstr>
      <vt:lpstr>1. 코로나19 문진</vt:lpstr>
      <vt:lpstr>PowerPoint 프레젠테이션</vt:lpstr>
      <vt:lpstr>1. Android</vt:lpstr>
      <vt:lpstr>2. 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단국대학교 모바일 앱</dc:title>
  <dc:creator>단국대학교</dc:creator>
  <cp:lastModifiedBy>김 제석</cp:lastModifiedBy>
  <cp:revision>373</cp:revision>
  <dcterms:created xsi:type="dcterms:W3CDTF">2019-12-04T05:47:16Z</dcterms:created>
  <dcterms:modified xsi:type="dcterms:W3CDTF">2021-02-22T02:20:08Z</dcterms:modified>
</cp:coreProperties>
</file>