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6" r:id="rId3"/>
    <p:sldId id="261" r:id="rId4"/>
    <p:sldId id="257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2018-02-23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6966"/>
              </p:ext>
            </p:extLst>
          </p:nvPr>
        </p:nvGraphicFramePr>
        <p:xfrm>
          <a:off x="323528" y="1070320"/>
          <a:ext cx="8424936" cy="376913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5820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582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당일부터 </a:t>
                      </a:r>
                      <a:r>
                        <a:rPr lang="en-US" altLang="ko-KR" sz="1100" kern="0" spc="-50">
                          <a:effectLst/>
                        </a:rPr>
                        <a:t>7</a:t>
                      </a:r>
                      <a:r>
                        <a:rPr lang="ko-KR" altLang="en-US" sz="1100" kern="0" spc="-50">
                          <a:effectLst/>
                        </a:rPr>
                        <a:t>일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사망진단서 및 가족관계 증빙서류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582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형제</a:t>
                      </a:r>
                      <a:r>
                        <a:rPr lang="en-US" altLang="ko-KR" sz="1100" kern="0" spc="-50">
                          <a:effectLst/>
                        </a:rPr>
                        <a:t>․</a:t>
                      </a:r>
                      <a:r>
                        <a:rPr lang="ko-KR" altLang="en-US" sz="1100" kern="0" spc="-50">
                          <a:effectLst/>
                        </a:rPr>
                        <a:t>자매 등의 사망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3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2873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질병 또는 사고로 인한 치료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</a:t>
                      </a:r>
                      <a:r>
                        <a:rPr lang="ko-KR" altLang="en-US" sz="1100" kern="0" spc="-50" dirty="0">
                          <a:effectLst/>
                        </a:rPr>
                        <a:t>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effectLst/>
                        </a:rPr>
                        <a:t>1. </a:t>
                      </a:r>
                      <a:r>
                        <a:rPr lang="ko-KR" altLang="en-US" sz="1100" kern="0" spc="-50">
                          <a:effectLst/>
                        </a:rPr>
                        <a:t>진료비 영수증</a:t>
                      </a: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effectLst/>
                        </a:rPr>
                        <a:t>2. </a:t>
                      </a:r>
                      <a:r>
                        <a:rPr lang="ko-KR" altLang="en-US" sz="1100" kern="0" spc="-50">
                          <a:effectLst/>
                        </a:rPr>
                        <a:t>진단서</a:t>
                      </a:r>
                      <a:r>
                        <a:rPr lang="en-US" altLang="ko-KR" sz="1100" kern="0" spc="-50">
                          <a:effectLst/>
                        </a:rPr>
                        <a:t>, </a:t>
                      </a:r>
                      <a:r>
                        <a:rPr lang="ko-KR" altLang="en-US" sz="1100" kern="0" spc="-50">
                          <a:effectLst/>
                        </a:rPr>
                        <a:t>입원확인서</a:t>
                      </a:r>
                      <a:r>
                        <a:rPr lang="en-US" altLang="ko-KR" sz="1100" kern="0" spc="-50">
                          <a:effectLst/>
                        </a:rPr>
                        <a:t>, </a:t>
                      </a:r>
                      <a:r>
                        <a:rPr lang="ko-KR" altLang="en-US" sz="1100" kern="0" spc="-50">
                          <a:effectLst/>
                        </a:rPr>
                        <a:t>진료확인서</a:t>
                      </a:r>
                      <a:r>
                        <a:rPr lang="en-US" altLang="ko-KR" sz="1100" kern="0" spc="-50">
                          <a:effectLst/>
                        </a:rPr>
                        <a:t>(</a:t>
                      </a:r>
                      <a:r>
                        <a:rPr lang="ko-KR" altLang="en-US" sz="1100" kern="0" spc="-50">
                          <a:effectLst/>
                        </a:rPr>
                        <a:t>선택</a:t>
                      </a:r>
                      <a:r>
                        <a:rPr lang="en-US" altLang="ko-KR" sz="1100" kern="0" spc="-50">
                          <a:effectLst/>
                        </a:rPr>
                        <a:t>1)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1582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검사일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 통지서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582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예비군훈련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훈련기간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교육훈련 참석 확인서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582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정부기관 및 지자체 등의 행사 참여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582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80">
                          <a:effectLst/>
                        </a:rPr>
                        <a:t>총장의 승인을 받은 교내</a:t>
                      </a:r>
                      <a:r>
                        <a:rPr lang="en-US" altLang="ko-KR" sz="1100" kern="0" spc="-180">
                          <a:effectLst/>
                        </a:rPr>
                        <a:t>·</a:t>
                      </a:r>
                      <a:r>
                        <a:rPr lang="ko-KR" altLang="en-US" sz="1100" kern="0" spc="-180">
                          <a:effectLst/>
                        </a:rPr>
                        <a:t>외 중요행사 참여</a:t>
                      </a:r>
                      <a:endParaRPr lang="ko-KR" altLang="en-US" sz="1100" b="1" kern="0" spc="-18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승인 관련 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3220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최종학기 취</a:t>
                      </a:r>
                      <a:r>
                        <a:rPr lang="en-US" altLang="ko-KR" sz="1100" kern="0" spc="-50">
                          <a:effectLst/>
                        </a:rPr>
                        <a:t>·</a:t>
                      </a:r>
                      <a:r>
                        <a:rPr lang="ko-KR" altLang="en-US" sz="1100" kern="0" spc="-50">
                          <a:effectLst/>
                        </a:rPr>
                        <a:t>창업</a:t>
                      </a:r>
                      <a:r>
                        <a:rPr lang="en-US" altLang="ko-KR" sz="1100" kern="0" spc="-50">
                          <a:effectLst/>
                        </a:rPr>
                        <a:t>(</a:t>
                      </a:r>
                      <a:r>
                        <a:rPr lang="ko-KR" altLang="en-US" sz="1100" kern="0" spc="-50">
                          <a:effectLst/>
                        </a:rPr>
                        <a:t>인턴포함</a:t>
                      </a:r>
                      <a:r>
                        <a:rPr lang="en-US" altLang="ko-KR" sz="1100" kern="0" spc="-50">
                          <a:effectLst/>
                        </a:rPr>
                        <a:t>)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취업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130" dirty="0" smtClean="0">
                          <a:effectLst/>
                        </a:rPr>
                        <a:t>              (</a:t>
                      </a:r>
                      <a:r>
                        <a:rPr lang="ko-KR" altLang="en-US" sz="1100" kern="0" spc="-130" dirty="0"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kern="0" spc="-130" dirty="0">
                          <a:effectLst/>
                        </a:rPr>
                        <a:t>)</a:t>
                      </a:r>
                      <a:endParaRPr lang="ko-KR" altLang="en-US" sz="1100" kern="0" spc="-13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582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3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130" dirty="0">
                          <a:effectLst/>
                        </a:rPr>
                        <a:t> 취업을 위한 면접</a:t>
                      </a:r>
                      <a:r>
                        <a:rPr lang="en-US" altLang="ko-KR" sz="1100" kern="0" spc="-130" dirty="0">
                          <a:effectLst/>
                        </a:rPr>
                        <a:t>, </a:t>
                      </a:r>
                      <a:r>
                        <a:rPr lang="ko-KR" altLang="en-US" sz="1100" kern="0" spc="-130" dirty="0">
                          <a:effectLst/>
                        </a:rPr>
                        <a:t>시험에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해당일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 기관장 확인서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78593"/>
              </p:ext>
            </p:extLst>
          </p:nvPr>
        </p:nvGraphicFramePr>
        <p:xfrm>
          <a:off x="323528" y="5229200"/>
          <a:ext cx="8424936" cy="152044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3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69443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소속대학 및 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>
                          <a:effectLst/>
                        </a:rPr>
                        <a:t>·</a:t>
                      </a:r>
                      <a:r>
                        <a:rPr lang="ko-KR" altLang="en-US" sz="1100" kern="0" spc="-50">
                          <a:effectLst/>
                        </a:rPr>
                        <a:t>외 프로 입단자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324" y="620688"/>
            <a:ext cx="8943474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출석인정 신청은 사유발생 전이나 발생 즉시 신고하여야 함</a:t>
            </a:r>
            <a:endParaRPr lang="en-US" altLang="ko-KR" sz="2000" b="1" dirty="0" smtClean="0"/>
          </a:p>
          <a:p>
            <a:pPr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자동반려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</a:rPr>
              <a:t>신청 후 </a:t>
            </a:r>
            <a:r>
              <a:rPr lang="en-US" altLang="ko-KR" b="1" dirty="0" smtClean="0">
                <a:solidFill>
                  <a:srgbClr val="FF0000"/>
                </a:solidFill>
              </a:rPr>
              <a:t>10</a:t>
            </a:r>
            <a:r>
              <a:rPr lang="ko-KR" altLang="en-US" b="1" dirty="0" smtClean="0">
                <a:solidFill>
                  <a:srgbClr val="FF0000"/>
                </a:solidFill>
              </a:rPr>
              <a:t>일 내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미접수</a:t>
            </a:r>
            <a:r>
              <a:rPr lang="ko-KR" altLang="en-US" b="1" dirty="0" smtClean="0">
                <a:solidFill>
                  <a:srgbClr val="FF0000"/>
                </a:solidFill>
              </a:rPr>
              <a:t> 시 프로그램에서 자동 반려함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endParaRPr lang="en-US" altLang="ko-KR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err="1" smtClean="0"/>
              <a:t>변조행위에</a:t>
            </a:r>
            <a:r>
              <a:rPr lang="ko-KR" altLang="en-US" sz="2000" b="1" dirty="0" smtClean="0"/>
              <a:t> 의한 신청은 학칙 제</a:t>
            </a:r>
            <a:r>
              <a:rPr lang="en-US" altLang="ko-KR" sz="2000" b="1" dirty="0" smtClean="0"/>
              <a:t>59</a:t>
            </a:r>
            <a:r>
              <a:rPr lang="ko-KR" altLang="en-US" sz="2000" b="1" dirty="0" smtClean="0"/>
              <a:t>조의 </a:t>
            </a:r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항 및 학생상벌규정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 제</a:t>
            </a:r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조에 의거 엄중 처벌함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2017-1</a:t>
            </a:r>
            <a:r>
              <a:rPr lang="ko-KR" altLang="en-US" b="1" dirty="0" smtClean="0">
                <a:solidFill>
                  <a:srgbClr val="FF0000"/>
                </a:solidFill>
              </a:rPr>
              <a:t>학기에 위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/>
            <a:endParaRPr lang="ko-KR" altLang="en-US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담당 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지정한 강의실수업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중간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기말고사를 제외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하고는 유고 결석 사유에 의한 인정을 불허함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수업결손에 따라 담당 </a:t>
            </a:r>
            <a:r>
              <a:rPr lang="ko-KR" altLang="en-US" sz="2000" b="1" dirty="0" smtClean="0"/>
              <a:t>교</a:t>
            </a:r>
            <a:r>
              <a:rPr lang="en-US" altLang="ko-KR" sz="2000" b="1" dirty="0" smtClean="0"/>
              <a:t>·</a:t>
            </a:r>
            <a:r>
              <a:rPr lang="ko-KR" altLang="en-US" sz="2000" b="1" dirty="0" smtClean="0"/>
              <a:t>강사가 제시하는 과제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시험 등의 지도 및 평가에 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따라 성적을 부여함</a:t>
            </a:r>
            <a:endParaRPr lang="en-US" altLang="ko-KR" sz="2000" b="1" dirty="0" smtClean="0">
              <a:solidFill>
                <a:prstClr val="black"/>
              </a:solidFill>
            </a:endParaRPr>
          </a:p>
          <a:p>
            <a:pPr fontAlgn="base"/>
            <a:endParaRPr lang="ko-KR" altLang="en-US" sz="10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성적공시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입력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기간 종료일까지 가능함</a:t>
            </a:r>
            <a:endParaRPr lang="en-US" altLang="ko-KR" sz="2000" b="1" dirty="0" smtClean="0"/>
          </a:p>
          <a:p>
            <a:pPr fontAlgn="base">
              <a:lnSpc>
                <a:spcPct val="150000"/>
              </a:lnSpc>
            </a:pPr>
            <a:r>
              <a:rPr lang="ko-KR" altLang="ko-KR" b="1" dirty="0" smtClean="0">
                <a:solidFill>
                  <a:srgbClr val="FF0000"/>
                </a:solidFill>
              </a:rPr>
              <a:t>▶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b="1" dirty="0" smtClean="0">
                <a:solidFill>
                  <a:srgbClr val="FF0000"/>
                </a:solidFill>
              </a:rPr>
              <a:t> ·</a:t>
            </a:r>
            <a:r>
              <a:rPr lang="ko-KR" altLang="en-US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_x44385112" descr="EMB00003c8c18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2588"/>
            <a:ext cx="8424936" cy="468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301208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_x44383832" descr="EMB00003c8c18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0250"/>
            <a:ext cx="8640960" cy="447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제출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572</Words>
  <Application>Microsoft Office PowerPoint</Application>
  <PresentationFormat>화면 슬라이드 쇼(4:3)</PresentationFormat>
  <Paragraphs>118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41</cp:revision>
  <dcterms:created xsi:type="dcterms:W3CDTF">2017-08-16T02:27:34Z</dcterms:created>
  <dcterms:modified xsi:type="dcterms:W3CDTF">2018-02-23T07:06:10Z</dcterms:modified>
</cp:coreProperties>
</file>