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9CB3B2-A4CD-4FF4-9A28-F0ACFA486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BFE2839-B636-4808-9D70-8D198FF12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55FDD7-3B92-4F4B-B2F3-103761DA2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D96114-A460-46ED-9212-CE2F0B65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2C8741-F8EA-49EB-B09D-315CF2A6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27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5EF53A-5CD8-4382-9FDC-436D0413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9EF3D93-9CD2-48E3-88E6-335F18E1A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9A83E8-55DF-47DD-AC52-AFB8DA92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772F07-FB76-4E53-AE31-B8641769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A9E5AB-06C6-40A2-8BC9-337FDA07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37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1E3A9E9-34D7-4321-B2E5-7BFC3DD11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6F4C38B-FBF1-446D-A547-85E3F4BFD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0BE333-E863-427F-9795-F6DC80FF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837BC0-26A6-4198-94BC-E65CE06C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A91D88-FCAB-4A4F-B3A7-98FFE465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3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592954-AF80-4C97-BD09-E8919CE08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EEC919-CEDB-4C60-B5B1-391A55F1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5D3324-FB34-445C-9149-1CBA1EDA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EFF5F4-435E-438A-8DB6-D8367F49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A801CB-0F06-4EE9-9FA0-0151D31A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827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1C610A-16C0-49B3-958F-64F1110C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6509E3-8B1B-40C2-864E-DB8290D7A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5DE86A-EB81-41A3-80EA-2C9EDF80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078A92-4544-4E4C-BFE5-BB68CC48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2BE296-FDB8-4BBC-9BB6-2CABAE62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95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EB9EF0-BB3F-4F51-98AD-5879B66F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1BA4B1-883E-4CD3-8479-8A3C8E4D5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DFE8C3C-508D-4D23-9B15-7728C3BB1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544E71-EDB2-47DE-B970-08BDEA97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430C5F-C762-47AD-B44A-65222DED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2E27CE-51E5-416D-B045-A6C9EC5B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5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DF53FB-296B-4D5B-B3B9-35F1FE2C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00C386-F70C-43BD-A53B-42F3ABB11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395552F-ECA0-4DB0-9ACF-F45F9C8D2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AB201D3-04AB-49D1-BC5C-BAA88857B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8C47436-5647-406B-A530-6EF2C9351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C3AB7AF-10EE-4A65-9629-1D7CD133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8F5369B-6581-417E-BE90-272FB728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43E604C-A160-4855-8F11-35EC5711D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449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73AF9A-80E9-435A-867B-50B98AAF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7361EA5-DC8D-4963-8788-80420A2A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6B3F917-5F0A-4BA6-975B-15715941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3B5DD64-490C-4554-9CBE-420302A8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00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FAEB815-7638-4A43-917B-7FC08511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6DDACFE-42BA-4FA2-B337-0CF6FB2C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C77E9C-C7B3-4116-9C60-DE3FC38B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13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1C6B81-A56A-4027-B697-66DCE817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476E13-A2AF-42AA-A3B0-DF0AD2661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1B01080-56CD-4945-8CE3-11E504B33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A0F4F3E-FA52-4D10-BAAC-5398AE18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7691B0A-EE96-441F-883A-23601653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CC80FB5-CC24-4B02-91B3-9140174B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23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5F0FE2-1DC7-4731-A752-DA7FF6B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3D423C3-B562-4B20-8BE2-760E9224C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07D7143-83DA-414E-A6EC-E2C56757F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CFD281-D9DB-4BFD-AC38-0C92F22A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76AAB3C-ADE7-4875-83A7-FD44015A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B16B644-FCFF-4068-A073-23BEAF89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60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2C34679-3773-47A9-AE36-FFA0E02D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C54C6F-37FC-413A-AD6D-C5232E0E8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4E3091-1A30-41CF-AC2F-F2AC3BE18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1768A-9995-441D-B9C3-DA7F58E17462}" type="datetimeFigureOut">
              <a:rPr lang="ko-KR" altLang="en-US" smtClean="0"/>
              <a:t>2021-08-09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AD366B-8F83-4931-A45C-5E1EA5A62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3D5433-7136-4607-902A-9D8FC7FFA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B2A-E3FE-4B1C-AA0C-6A9C082806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31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initix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152D670E-A639-4994-9BD2-FE6E38845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1106"/>
              </p:ext>
            </p:extLst>
          </p:nvPr>
        </p:nvGraphicFramePr>
        <p:xfrm>
          <a:off x="1689463" y="643748"/>
          <a:ext cx="8499566" cy="6131541"/>
        </p:xfrm>
        <a:graphic>
          <a:graphicData uri="http://schemas.openxmlformats.org/drawingml/2006/table">
            <a:tbl>
              <a:tblPr/>
              <a:tblGrid>
                <a:gridCol w="3228514">
                  <a:extLst>
                    <a:ext uri="{9D8B030D-6E8A-4147-A177-3AD203B41FA5}">
                      <a16:colId xmlns:a16="http://schemas.microsoft.com/office/drawing/2014/main" val="3345804966"/>
                    </a:ext>
                  </a:extLst>
                </a:gridCol>
                <a:gridCol w="5271052">
                  <a:extLst>
                    <a:ext uri="{9D8B030D-6E8A-4147-A177-3AD203B41FA5}">
                      <a16:colId xmlns:a16="http://schemas.microsoft.com/office/drawing/2014/main" val="860110902"/>
                    </a:ext>
                  </a:extLst>
                </a:gridCol>
              </a:tblGrid>
              <a:tr h="3999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회사명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㈜</a:t>
                      </a:r>
                      <a:r>
                        <a:rPr lang="ko-KR" altLang="en-US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지니틱스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697722"/>
                  </a:ext>
                </a:extLst>
              </a:tr>
              <a:tr h="38449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설립일자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2000.05.01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56377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대표이사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호경근</a:t>
                      </a: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098327"/>
                  </a:ext>
                </a:extLst>
              </a:tr>
              <a:tr h="4005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업종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전자집적회로 설계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,</a:t>
                      </a:r>
                      <a:r>
                        <a:rPr lang="en-US" altLang="ko-KR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 </a:t>
                      </a:r>
                      <a:r>
                        <a:rPr lang="ko-KR" alt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소프트웨어 개발공급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10075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주요생산품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터치</a:t>
                      </a:r>
                      <a:r>
                        <a:rPr lang="en-US" altLang="ko-KR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ic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,</a:t>
                      </a:r>
                      <a:r>
                        <a:rPr lang="en-US" altLang="ko-KR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 </a:t>
                      </a:r>
                      <a:r>
                        <a:rPr lang="ko-KR" alt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파워</a:t>
                      </a:r>
                      <a:r>
                        <a:rPr lang="en-US" altLang="ko-KR" sz="1400" b="0" kern="0" spc="0" baseline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ic</a:t>
                      </a:r>
                      <a:r>
                        <a:rPr lang="en-US" altLang="ko-KR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, AF</a:t>
                      </a:r>
                      <a:r>
                        <a:rPr lang="ko-KR" alt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드라이버</a:t>
                      </a:r>
                      <a:r>
                        <a:rPr lang="en-US" altLang="ko-KR" sz="1400" b="0" kern="0" spc="0" baseline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ic</a:t>
                      </a:r>
                      <a:endParaRPr lang="en-US" altLang="ko-KR" sz="1400" b="0" kern="0" spc="0" baseline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987824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주 거래선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삼성전자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, </a:t>
                      </a:r>
                      <a:r>
                        <a:rPr lang="ko-KR" altLang="en-US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삼성모바일디스플레이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, </a:t>
                      </a:r>
                      <a:r>
                        <a:rPr lang="ko-KR" altLang="en-US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화웨이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, </a:t>
                      </a:r>
                      <a:r>
                        <a:rPr lang="ko-KR" altLang="en-US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샤오미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 등</a:t>
                      </a: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07459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종업원수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82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726433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매출액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최근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평균 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450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억</a:t>
                      </a: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87408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홈페이지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  <a:hlinkClick r:id="rId2"/>
                        </a:rPr>
                        <a:t>www.zinitix.com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663924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근무지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용인시 </a:t>
                      </a:r>
                      <a:r>
                        <a:rPr lang="ko-KR" altLang="en-US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기흥구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 흥덕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1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로 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13</a:t>
                      </a:r>
                      <a:r>
                        <a:rPr lang="en-US" altLang="ko-KR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 (</a:t>
                      </a:r>
                      <a:r>
                        <a:rPr lang="ko-KR" alt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흥덕</a:t>
                      </a:r>
                      <a:r>
                        <a:rPr lang="en-US" altLang="ko-KR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IT</a:t>
                      </a:r>
                      <a:r>
                        <a:rPr lang="ko-KR" altLang="en-US" sz="1400" b="0" kern="0" spc="0" baseline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밸리</a:t>
                      </a:r>
                      <a:r>
                        <a:rPr lang="en-US" altLang="ko-KR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), 1901</a:t>
                      </a:r>
                      <a:r>
                        <a:rPr lang="ko-KR" alt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호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760140"/>
                  </a:ext>
                </a:extLst>
              </a:tr>
              <a:tr h="40059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연봉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신입 연봉 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3,200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만원</a:t>
                      </a: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961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근무부서명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터치응용기술팀 </a:t>
                      </a: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44919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담당업무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직무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터치</a:t>
                      </a:r>
                      <a:r>
                        <a:rPr lang="en-US" altLang="ko-KR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ic</a:t>
                      </a:r>
                      <a:r>
                        <a:rPr lang="ko-KR" alt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 </a:t>
                      </a:r>
                      <a:r>
                        <a:rPr lang="en-US" altLang="ko-KR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S/W </a:t>
                      </a:r>
                      <a:r>
                        <a:rPr lang="ko-KR" altLang="en-US" sz="1400" b="0" kern="0" spc="0" baseline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개발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12940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남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,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여 구분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구분 없음</a:t>
                      </a: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529022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기숙사제공 여부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기숙사 </a:t>
                      </a:r>
                      <a:r>
                        <a:rPr lang="ko-KR" altLang="en-US" sz="1400" b="0" kern="0" spc="0" dirty="0" err="1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미제공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27962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전공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학사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,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석사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,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박사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전자공학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, 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컴퓨터 공학 등 </a:t>
                      </a:r>
                      <a:r>
                        <a:rPr lang="en-US" altLang="ko-KR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(</a:t>
                      </a:r>
                      <a:r>
                        <a:rPr lang="ko-KR" altLang="en-US" sz="1400" b="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석사 이하</a:t>
                      </a:r>
                      <a:r>
                        <a:rPr lang="en-US" altLang="ko-KR" sz="1400" b="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  <a:cs typeface="함초롬바탕" panose="02030604000101010101" pitchFamily="18" charset="-127"/>
                        </a:rPr>
                        <a:t>)</a:t>
                      </a:r>
                      <a:endParaRPr lang="ko-KR" altLang="en-US" sz="1400" b="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함초롬바탕" panose="02030604000101010101" pitchFamily="18" charset="-127"/>
                        <a:cs typeface="함초롬바탕" panose="02030604000101010101" pitchFamily="18" charset="-127"/>
                      </a:endParaRPr>
                    </a:p>
                  </a:txBody>
                  <a:tcPr marL="61236" marR="61236" marT="16930" marB="16930" anchor="ctr">
                    <a:lnL w="3556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415549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34A8D3A-91E9-4807-992C-AF57AC115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7494" y="1878891"/>
            <a:ext cx="133997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646DA9-71C0-4593-B3E4-A9B62A33ACEB}"/>
              </a:ext>
            </a:extLst>
          </p:cNvPr>
          <p:cNvSpPr txBox="1"/>
          <p:nvPr/>
        </p:nvSpPr>
        <p:spPr>
          <a:xfrm>
            <a:off x="1724297" y="191589"/>
            <a:ext cx="2429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취업요청서</a:t>
            </a:r>
            <a:r>
              <a:rPr lang="en-US" altLang="ko-KR" sz="1400" dirty="0"/>
              <a:t>(</a:t>
            </a:r>
            <a:r>
              <a:rPr lang="ko-KR" altLang="en-US" sz="1400" dirty="0"/>
              <a:t>기업체작성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3985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106</Words>
  <Application>Microsoft Office PowerPoint</Application>
  <PresentationFormat>와이드스크린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함초롬바탕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고재건</dc:creator>
  <cp:lastModifiedBy>DKU</cp:lastModifiedBy>
  <cp:revision>4</cp:revision>
  <cp:lastPrinted>2021-07-30T04:16:49Z</cp:lastPrinted>
  <dcterms:created xsi:type="dcterms:W3CDTF">2021-05-03T00:28:10Z</dcterms:created>
  <dcterms:modified xsi:type="dcterms:W3CDTF">2021-08-09T00:43:16Z</dcterms:modified>
</cp:coreProperties>
</file>