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472" y="-3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1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7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51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34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45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9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0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28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7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4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1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1A83-C35C-4507-BC34-5AA5FE80CFC2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0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FF6FBCB4-DFD4-F3A3-7E16-106F4301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43486" cy="1050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60" tIns="81280" rIns="162560" bIns="8128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대회명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마이 </a:t>
            </a:r>
            <a:r>
              <a:rPr lang="ko-KR" altLang="en-US" sz="1200" b="1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 서비스 개발경진대회</a:t>
            </a:r>
            <a:endParaRPr lang="en-US" altLang="ko-KR" sz="1200" b="1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주최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주관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과학기술정보통신부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/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한국인터넷진흥원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모집기간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5. 16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~ 6. 13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참가팀발표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6. 15(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사전교육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6. 16(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목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~ 6. 22(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6.24(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금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온라인 등록 및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OT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6.25(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현장 개발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6.26(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발표심사 및 시상식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 장소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KISA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기술지원센터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참가대상 및 규모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제한 없음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팀별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1~5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일반부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제한없음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학생부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학생 및 취업준비생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대학원생 및 휴학생 가능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개발주제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개인 맞춤형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서비스 개발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대회내용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참가자 본인의 개인정보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금융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생활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건강 등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를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직접입력하여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개인 단말에 저장 후 신규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서비스 개발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서비스 개발 예시 설명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- 1)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카드 결제내역을 분석하여 카드 추천 서비스 등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소비내역을 분석하여 보험 및 예금 추천 서비스 등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시상내역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총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2750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 </a:t>
            </a:r>
            <a:br>
              <a:rPr lang="ko-KR" altLang="en-US" sz="1200" dirty="0">
                <a:solidFill>
                  <a:srgbClr val="000000"/>
                </a:solidFill>
                <a:latin typeface="+mn-ea"/>
              </a:rPr>
            </a:b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일반부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과기부장관상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600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인터넷진흥원장상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후원기업 기관장상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학생부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과기부장관상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인터넷진흥원장상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후원기업 기관장상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br>
              <a:rPr lang="en-US" altLang="ko-KR" sz="1200" dirty="0">
                <a:solidFill>
                  <a:srgbClr val="000000"/>
                </a:solidFill>
                <a:latin typeface="+mn-ea"/>
              </a:rPr>
            </a:b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수상특전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KISA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기술지원센터 입주기회 및 지원사업 우대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※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시상내역 및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수상특전은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사정에 따라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변동될수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있습니다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참여방법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온오프믹스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https://www.onoffmix.com/event/255864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에서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참가신청서 다운로드 후 신청서 작성하여 제출해주기 바랍니다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선착순 접수 이벤트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선착순으로 접수한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개팀에게 치킨세트를 드립니다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.!!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※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접수 순서에 따라 지급되며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팀당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 증정</a:t>
            </a:r>
          </a:p>
          <a:p>
            <a:pPr defTabSz="1625620" latinLnBrk="0"/>
            <a:endParaRPr lang="ko-KR" altLang="en-US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문의처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카카오톡 오픈채팅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‘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마이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경진대회‘ 검색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네이버 밴드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https://band.us/@fintechhackthon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운영사무국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myfintech@sangsangn.co.kr</a:t>
            </a:r>
          </a:p>
        </p:txBody>
      </p:sp>
    </p:spTree>
    <p:extLst>
      <p:ext uri="{BB962C8B-B14F-4D97-AF65-F5344CB8AC3E}">
        <p14:creationId xmlns:p14="http://schemas.microsoft.com/office/powerpoint/2010/main" val="128381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378</Words>
  <Application>Microsoft Office PowerPoint</Application>
  <PresentationFormat>와이드스크린</PresentationFormat>
  <Paragraphs>52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상상앤컴퍼니</dc:creator>
  <cp:lastModifiedBy>상상앤컴퍼니</cp:lastModifiedBy>
  <cp:revision>9</cp:revision>
  <dcterms:created xsi:type="dcterms:W3CDTF">2022-05-19T05:46:03Z</dcterms:created>
  <dcterms:modified xsi:type="dcterms:W3CDTF">2022-05-25T06:06:30Z</dcterms:modified>
</cp:coreProperties>
</file>