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err="1" smtClean="0"/>
              <a:t>출석인정은</a:t>
            </a:r>
            <a:r>
              <a:rPr lang="ko-KR" altLang="en-US" b="1" dirty="0" smtClean="0"/>
              <a:t>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전이나 </a:t>
            </a:r>
            <a:r>
              <a:rPr lang="ko-KR" altLang="en-US" sz="1400" dirty="0" smtClean="0"/>
              <a:t>사유종료일로부터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</a:t>
            </a:r>
            <a:r>
              <a:rPr lang="ko-KR" altLang="en-US" sz="1400" dirty="0" smtClean="0"/>
              <a:t>하며 해당 </a:t>
            </a:r>
            <a:r>
              <a:rPr lang="ko-KR" altLang="en-US" sz="1400" dirty="0"/>
              <a:t>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</a:t>
            </a:r>
            <a:r>
              <a:rPr lang="ko-KR" altLang="en-US" sz="1400" dirty="0" smtClean="0"/>
              <a:t>효력     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상실함 </a:t>
            </a:r>
            <a:r>
              <a:rPr lang="en-US" altLang="ko-KR" sz="1400" dirty="0" smtClean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smtClean="0"/>
              <a:t>제외</a:t>
            </a:r>
            <a:r>
              <a:rPr lang="en-US" altLang="ko-KR" sz="1400" smtClean="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smtClean="0">
                <a:solidFill>
                  <a:srgbClr val="FF0000"/>
                </a:solidFill>
              </a:rPr>
              <a:t>   </a:t>
            </a:r>
            <a:r>
              <a:rPr lang="en-US" altLang="ko-KR" sz="1400" b="1" u="sng">
                <a:solidFill>
                  <a:srgbClr val="FF0000"/>
                </a:solidFill>
              </a:rPr>
              <a:t>※</a:t>
            </a:r>
            <a:r>
              <a:rPr lang="ko-KR" altLang="en-US" sz="1400" b="1" u="sng">
                <a:solidFill>
                  <a:srgbClr val="FF0000"/>
                </a:solidFill>
              </a:rPr>
              <a:t>단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>
                <a:solidFill>
                  <a:srgbClr val="FF0000"/>
                </a:solidFill>
              </a:rPr>
              <a:t>(</a:t>
            </a:r>
            <a:r>
              <a:rPr lang="ko-KR" altLang="en-US" sz="1400" b="1" u="sng">
                <a:solidFill>
                  <a:srgbClr val="FF0000"/>
                </a:solidFill>
              </a:rPr>
              <a:t>개강</a:t>
            </a:r>
            <a:r>
              <a:rPr lang="en-US" altLang="ko-KR" sz="1400" b="1" u="sng">
                <a:solidFill>
                  <a:srgbClr val="FF0000"/>
                </a:solidFill>
              </a:rPr>
              <a:t>1~2</a:t>
            </a:r>
            <a:r>
              <a:rPr lang="ko-KR" altLang="en-US" sz="1400" b="1" u="sng">
                <a:solidFill>
                  <a:srgbClr val="FF0000"/>
                </a:solidFill>
              </a:rPr>
              <a:t>주</a:t>
            </a:r>
            <a:r>
              <a:rPr lang="en-US" altLang="ko-KR" sz="1400" b="1" u="sng">
                <a:solidFill>
                  <a:srgbClr val="FF0000"/>
                </a:solidFill>
              </a:rPr>
              <a:t>) </a:t>
            </a:r>
            <a:r>
              <a:rPr lang="ko-KR" altLang="en-US" sz="1400" b="1" u="sng">
                <a:solidFill>
                  <a:srgbClr val="FF0000"/>
                </a:solidFill>
              </a:rPr>
              <a:t>동안 사유발생 시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신청 및 접수기한 연장</a:t>
            </a:r>
            <a:endParaRPr lang="ko-KR" altLang="en-US" sz="140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>
                <a:solidFill>
                  <a:srgbClr val="FF0000"/>
                </a:solidFill>
              </a:rPr>
              <a:t> </a:t>
            </a:r>
            <a:r>
              <a:rPr lang="ko-KR" altLang="en-US" sz="1400" b="1" smtClean="0">
                <a:solidFill>
                  <a:srgbClr val="FF0000"/>
                </a:solidFill>
              </a:rPr>
              <a:t>  </a:t>
            </a:r>
            <a:r>
              <a:rPr lang="ko-KR" altLang="en-US" sz="1400" b="1" u="sng" smtClean="0">
                <a:solidFill>
                  <a:srgbClr val="FF0000"/>
                </a:solidFill>
              </a:rPr>
              <a:t>▸ 원격강의 운영기간 종료일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(3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월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27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)</a:t>
            </a:r>
            <a:r>
              <a:rPr lang="ko-KR" altLang="en-US" sz="1400" b="1" u="sng" smtClean="0">
                <a:solidFill>
                  <a:srgbClr val="FF0000"/>
                </a:solidFill>
              </a:rPr>
              <a:t>로부터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 이내 신청 및 접수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증빙서류 위</a:t>
            </a:r>
            <a:r>
              <a:rPr lang="en-US" altLang="ko-KR" b="1" dirty="0" smtClean="0"/>
              <a:t>·</a:t>
            </a:r>
            <a:r>
              <a:rPr lang="ko-KR" altLang="en-US" b="1" dirty="0" err="1" smtClean="0"/>
              <a:t>변조행위에</a:t>
            </a:r>
            <a:r>
              <a:rPr lang="ko-KR" altLang="en-US" b="1" dirty="0" smtClean="0"/>
              <a:t> 의한 신청은 </a:t>
            </a:r>
            <a:r>
              <a:rPr lang="ko-KR" altLang="en-US" sz="1400" dirty="0" smtClean="0"/>
              <a:t>학칙 제</a:t>
            </a:r>
            <a:r>
              <a:rPr lang="en-US" altLang="ko-KR" sz="1400" dirty="0" smtClean="0"/>
              <a:t>59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조에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의거 엄중 처벌함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온라인 강좌는 </a:t>
            </a:r>
            <a:r>
              <a:rPr lang="ko-KR" altLang="en-US" sz="1400" dirty="0" smtClean="0"/>
              <a:t>담당 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지정한 강의실수업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중간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기말고사를 제외하고는 유고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결석 사유에 의한 인정을 불허함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prstClr val="black"/>
                </a:solidFill>
              </a:rPr>
              <a:t>_ </a:t>
            </a:r>
            <a:r>
              <a:rPr lang="ko-KR" altLang="en-US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4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400" dirty="0" smtClean="0"/>
              <a:t>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제시하는 과제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시험 등의 지도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평가에 따라 부여함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유고결석자</a:t>
            </a:r>
            <a:r>
              <a:rPr lang="ko-KR" altLang="en-US" sz="1400" dirty="0" smtClean="0"/>
              <a:t>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출석인정은</a:t>
            </a:r>
            <a:r>
              <a:rPr lang="ko-KR" altLang="en-US" sz="1400" dirty="0" smtClean="0"/>
              <a:t> 출결에 국한된 사항임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 </a:t>
            </a:r>
            <a:endParaRPr lang="en-US" altLang="ko-KR" sz="1400" dirty="0" smtClean="0"/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신청 및 승인은 </a:t>
            </a:r>
            <a:r>
              <a:rPr lang="ko-KR" altLang="en-US" sz="1400" dirty="0" smtClean="0"/>
              <a:t>성적공시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입력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기간 종료일</a:t>
            </a:r>
            <a:r>
              <a:rPr lang="en-US" altLang="ko-KR" sz="1400" smtClean="0"/>
              <a:t>[2020.05.14.(</a:t>
            </a:r>
            <a:r>
              <a:rPr lang="ko-KR" altLang="en-US" sz="1400" smtClean="0"/>
              <a:t>목</a:t>
            </a:r>
            <a:r>
              <a:rPr lang="en-US" altLang="ko-KR" sz="1400" smtClean="0"/>
              <a:t>)]</a:t>
            </a:r>
            <a:r>
              <a:rPr lang="ko-KR" altLang="en-US" sz="1400" dirty="0" smtClean="0"/>
              <a:t>까지 가능함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769</Words>
  <Application>Microsoft Office PowerPoint</Application>
  <PresentationFormat>화면 슬라이드 쇼(4:3)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63</cp:revision>
  <dcterms:created xsi:type="dcterms:W3CDTF">2017-08-16T02:27:34Z</dcterms:created>
  <dcterms:modified xsi:type="dcterms:W3CDTF">2020-03-18T02:33:48Z</dcterms:modified>
</cp:coreProperties>
</file>