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22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81" d="100"/>
          <a:sy n="81" d="100"/>
        </p:scale>
        <p:origin x="3060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4F766-90EF-48B9-8022-0CED29D5E363}" type="datetimeFigureOut">
              <a:rPr lang="ko-KR" altLang="en-US" smtClean="0"/>
              <a:t>2021-02-24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7ED10-FB8A-4866-9FE6-97C4F818199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4F766-90EF-48B9-8022-0CED29D5E363}" type="datetimeFigureOut">
              <a:rPr lang="ko-KR" altLang="en-US" smtClean="0"/>
              <a:t>2021-02-24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7ED10-FB8A-4866-9FE6-97C4F818199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4F766-90EF-48B9-8022-0CED29D5E363}" type="datetimeFigureOut">
              <a:rPr lang="ko-KR" altLang="en-US" smtClean="0"/>
              <a:t>2021-02-24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7ED10-FB8A-4866-9FE6-97C4F818199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4F766-90EF-48B9-8022-0CED29D5E363}" type="datetimeFigureOut">
              <a:rPr lang="ko-KR" altLang="en-US" smtClean="0"/>
              <a:t>2021-02-24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7ED10-FB8A-4866-9FE6-97C4F818199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4F766-90EF-48B9-8022-0CED29D5E363}" type="datetimeFigureOut">
              <a:rPr lang="ko-KR" altLang="en-US" smtClean="0"/>
              <a:t>2021-02-24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7ED10-FB8A-4866-9FE6-97C4F818199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4F766-90EF-48B9-8022-0CED29D5E363}" type="datetimeFigureOut">
              <a:rPr lang="ko-KR" altLang="en-US" smtClean="0"/>
              <a:t>2021-02-24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7ED10-FB8A-4866-9FE6-97C4F818199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4F766-90EF-48B9-8022-0CED29D5E363}" type="datetimeFigureOut">
              <a:rPr lang="ko-KR" altLang="en-US" smtClean="0"/>
              <a:t>2021-02-24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7ED10-FB8A-4866-9FE6-97C4F818199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4F766-90EF-48B9-8022-0CED29D5E363}" type="datetimeFigureOut">
              <a:rPr lang="ko-KR" altLang="en-US" smtClean="0"/>
              <a:t>2021-02-24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7ED10-FB8A-4866-9FE6-97C4F818199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4F766-90EF-48B9-8022-0CED29D5E363}" type="datetimeFigureOut">
              <a:rPr lang="ko-KR" altLang="en-US" smtClean="0"/>
              <a:t>2021-02-24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7ED10-FB8A-4866-9FE6-97C4F818199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4F766-90EF-48B9-8022-0CED29D5E363}" type="datetimeFigureOut">
              <a:rPr lang="ko-KR" altLang="en-US" smtClean="0"/>
              <a:t>2021-02-24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7ED10-FB8A-4866-9FE6-97C4F818199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4F766-90EF-48B9-8022-0CED29D5E363}" type="datetimeFigureOut">
              <a:rPr lang="ko-KR" altLang="en-US" smtClean="0"/>
              <a:t>2021-02-24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7ED10-FB8A-4866-9FE6-97C4F818199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24F766-90EF-48B9-8022-0CED29D5E363}" type="datetimeFigureOut">
              <a:rPr lang="ko-KR" altLang="en-US" smtClean="0"/>
              <a:t>2021-02-24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7ED10-FB8A-4866-9FE6-97C4F818199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6849" y="0"/>
            <a:ext cx="6464300" cy="9144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14488" y="248307"/>
            <a:ext cx="34290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600" b="1" dirty="0">
                <a:solidFill>
                  <a:schemeClr val="bg1"/>
                </a:solidFill>
                <a:latin typeface="나눔바른고딕" pitchFamily="50" charset="-127"/>
                <a:ea typeface="나눔바른고딕" pitchFamily="50" charset="-127"/>
              </a:rPr>
              <a:t>단국대 </a:t>
            </a:r>
            <a:r>
              <a:rPr lang="ko-KR" altLang="en-US" sz="1600" b="1" dirty="0" err="1">
                <a:solidFill>
                  <a:schemeClr val="bg1"/>
                </a:solidFill>
                <a:latin typeface="나눔바른고딕" pitchFamily="50" charset="-127"/>
                <a:ea typeface="나눔바른고딕" pitchFamily="50" charset="-127"/>
              </a:rPr>
              <a:t>취업스펙</a:t>
            </a:r>
            <a:r>
              <a:rPr lang="en-US" altLang="ko-KR" sz="1600" b="1" dirty="0">
                <a:solidFill>
                  <a:schemeClr val="bg1"/>
                </a:solidFill>
                <a:latin typeface="나눔바른고딕" pitchFamily="50" charset="-127"/>
                <a:ea typeface="나눔바른고딕" pitchFamily="50" charset="-127"/>
              </a:rPr>
              <a:t>UP! </a:t>
            </a:r>
            <a:r>
              <a:rPr lang="ko-KR" altLang="en-US" sz="1600" b="1" dirty="0">
                <a:solidFill>
                  <a:schemeClr val="bg1"/>
                </a:solidFill>
                <a:latin typeface="나눔바른고딕" pitchFamily="50" charset="-127"/>
                <a:ea typeface="나눔바른고딕" pitchFamily="50" charset="-127"/>
              </a:rPr>
              <a:t>무료수강지원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73016" y="7660830"/>
            <a:ext cx="7858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>
                <a:solidFill>
                  <a:srgbClr val="FF0000"/>
                </a:solidFill>
                <a:latin typeface="나눔바른고딕" pitchFamily="50" charset="-127"/>
                <a:ea typeface="나눔바른고딕" pitchFamily="50" charset="-127"/>
              </a:rPr>
              <a:t>단국대</a:t>
            </a:r>
            <a:r>
              <a:rPr lang="ko-KR" altLang="en-US" sz="1500" b="1" dirty="0">
                <a:solidFill>
                  <a:srgbClr val="FF0000"/>
                </a:solidFill>
                <a:latin typeface="나눔바른고딕" pitchFamily="50" charset="-127"/>
                <a:ea typeface="나눔바른고딕" pitchFamily="50" charset="-127"/>
              </a:rPr>
              <a:t>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F90D05C-CA92-E14C-AB80-4A463FF89F49}"/>
              </a:ext>
            </a:extLst>
          </p:cNvPr>
          <p:cNvSpPr/>
          <p:nvPr/>
        </p:nvSpPr>
        <p:spPr>
          <a:xfrm>
            <a:off x="2708920" y="6177661"/>
            <a:ext cx="505766" cy="323165"/>
          </a:xfrm>
          <a:prstGeom prst="rect">
            <a:avLst/>
          </a:prstGeom>
          <a:solidFill>
            <a:srgbClr val="E222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08720" y="6177661"/>
            <a:ext cx="54821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>
                <a:solidFill>
                  <a:schemeClr val="bg1"/>
                </a:solidFill>
                <a:latin typeface="나눔바른고딕" pitchFamily="50" charset="-127"/>
                <a:ea typeface="나눔바른고딕" pitchFamily="50" charset="-127"/>
              </a:rPr>
              <a:t>대상 </a:t>
            </a:r>
            <a:r>
              <a:rPr lang="en-US" altLang="ko-KR" sz="1600" b="1" dirty="0">
                <a:solidFill>
                  <a:schemeClr val="bg1"/>
                </a:solidFill>
                <a:latin typeface="나눔바른고딕" pitchFamily="50" charset="-127"/>
                <a:ea typeface="나눔바른고딕" pitchFamily="50" charset="-127"/>
              </a:rPr>
              <a:t>: </a:t>
            </a:r>
            <a:r>
              <a:rPr lang="ko-KR" altLang="en-US" sz="1600" b="1">
                <a:solidFill>
                  <a:schemeClr val="bg1"/>
                </a:solidFill>
                <a:latin typeface="나눔바른고딕" pitchFamily="50" charset="-127"/>
                <a:ea typeface="나눔바른고딕" pitchFamily="50" charset="-127"/>
              </a:rPr>
              <a:t>단국대학교 컴퓨터공학과 </a:t>
            </a:r>
            <a:r>
              <a:rPr lang="ko-KR" altLang="en-US" sz="1600" b="1" dirty="0">
                <a:solidFill>
                  <a:schemeClr val="bg1"/>
                </a:solidFill>
                <a:latin typeface="나눔바른고딕" pitchFamily="50" charset="-127"/>
                <a:ea typeface="나눔바른고딕" pitchFamily="50" charset="-127"/>
              </a:rPr>
              <a:t>학생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11</Words>
  <Application>Microsoft Office PowerPoint</Application>
  <PresentationFormat>화면 슬라이드 쇼(4:3)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나눔바른고딕</vt:lpstr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Windows 사용자</dc:creator>
  <cp:lastModifiedBy>형훈 홍</cp:lastModifiedBy>
  <cp:revision>17</cp:revision>
  <dcterms:created xsi:type="dcterms:W3CDTF">2020-12-21T04:09:28Z</dcterms:created>
  <dcterms:modified xsi:type="dcterms:W3CDTF">2021-02-24T07:42:35Z</dcterms:modified>
</cp:coreProperties>
</file>