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534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936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02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05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11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78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596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33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914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9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499069"/>
            <a:ext cx="7975978" cy="458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09" y="1546428"/>
            <a:ext cx="7672583" cy="145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43" y="1531960"/>
            <a:ext cx="7634957" cy="461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39298"/>
            <a:ext cx="8026958" cy="461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2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42" y="1553571"/>
            <a:ext cx="7874074" cy="446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146" y="1518480"/>
            <a:ext cx="7680246" cy="448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8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92" y="1543429"/>
            <a:ext cx="7702108" cy="450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6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98" y="1549021"/>
            <a:ext cx="7580993" cy="197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7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680" y="1546428"/>
            <a:ext cx="7639719" cy="45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2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78" y="1525376"/>
            <a:ext cx="7736821" cy="457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2022.05.31 ~ 06.03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85" y="1536691"/>
            <a:ext cx="7939339" cy="340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2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429</Words>
  <Application>Microsoft Office PowerPoint</Application>
  <PresentationFormat>화면 슬라이드 쇼(4:3)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672</cp:revision>
  <cp:lastPrinted>2019-04-01T05:27:46Z</cp:lastPrinted>
  <dcterms:created xsi:type="dcterms:W3CDTF">2016-09-02T04:58:22Z</dcterms:created>
  <dcterms:modified xsi:type="dcterms:W3CDTF">2022-06-07T04:57:20Z</dcterms:modified>
</cp:coreProperties>
</file>