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75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27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6149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20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87" y="1073153"/>
            <a:ext cx="8178684" cy="51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75" y="1073977"/>
            <a:ext cx="8136796" cy="50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4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06" y="1055196"/>
            <a:ext cx="8164396" cy="516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049900"/>
            <a:ext cx="8140094" cy="517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2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12" y="1062701"/>
            <a:ext cx="8169159" cy="289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43" y="1082353"/>
            <a:ext cx="8130128" cy="50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2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228</Words>
  <Application>Microsoft Office PowerPoint</Application>
  <PresentationFormat>화면 슬라이드 쇼(4:3)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719</cp:revision>
  <cp:lastPrinted>2019-04-01T05:27:46Z</cp:lastPrinted>
  <dcterms:created xsi:type="dcterms:W3CDTF">2016-09-02T04:58:22Z</dcterms:created>
  <dcterms:modified xsi:type="dcterms:W3CDTF">2022-09-20T05:03:26Z</dcterms:modified>
</cp:coreProperties>
</file>