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3" r:id="rId2"/>
    <p:sldId id="285" r:id="rId3"/>
    <p:sldId id="284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59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29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64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07118488" descr="EMB0000076800ea">
            <a:extLst>
              <a:ext uri="{FF2B5EF4-FFF2-40B4-BE49-F238E27FC236}">
                <a16:creationId xmlns:a16="http://schemas.microsoft.com/office/drawing/2014/main" id="{9CF93A0D-3402-4555-B965-73E760075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6" t="9334"/>
          <a:stretch>
            <a:fillRect/>
          </a:stretch>
        </p:blipFill>
        <p:spPr bwMode="auto">
          <a:xfrm>
            <a:off x="370874" y="1531945"/>
            <a:ext cx="8089557" cy="43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9B2558E6-CEF4-4607-A0E1-539A8CD3C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7890104" descr="EMB0000076800e1">
            <a:extLst>
              <a:ext uri="{FF2B5EF4-FFF2-40B4-BE49-F238E27FC236}">
                <a16:creationId xmlns:a16="http://schemas.microsoft.com/office/drawing/2014/main" id="{9DE33F39-0CF9-4D4C-AF7A-42365580B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9" t="9085"/>
          <a:stretch>
            <a:fillRect/>
          </a:stretch>
        </p:blipFill>
        <p:spPr bwMode="auto">
          <a:xfrm>
            <a:off x="369106" y="1568256"/>
            <a:ext cx="7947309" cy="430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55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E3EFB77F-4BE8-4049-9564-4A5576F8B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5" name="_x290581440" descr="EMB0000076800e0">
            <a:extLst>
              <a:ext uri="{FF2B5EF4-FFF2-40B4-BE49-F238E27FC236}">
                <a16:creationId xmlns:a16="http://schemas.microsoft.com/office/drawing/2014/main" id="{ACDD997A-C5E5-419F-A2A4-8DB17C312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6"/>
          <a:stretch>
            <a:fillRect/>
          </a:stretch>
        </p:blipFill>
        <p:spPr bwMode="auto">
          <a:xfrm>
            <a:off x="392895" y="1555653"/>
            <a:ext cx="7995529" cy="431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77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A90B5B2D-8C0B-4DB5-A105-1ED80DAB8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07116544" descr="EMB0000076800e9">
            <a:extLst>
              <a:ext uri="{FF2B5EF4-FFF2-40B4-BE49-F238E27FC236}">
                <a16:creationId xmlns:a16="http://schemas.microsoft.com/office/drawing/2014/main" id="{E0D033F9-FE71-40FE-A0FB-FE38D3ABB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3" t="17363"/>
          <a:stretch>
            <a:fillRect/>
          </a:stretch>
        </p:blipFill>
        <p:spPr bwMode="auto">
          <a:xfrm>
            <a:off x="402270" y="1553571"/>
            <a:ext cx="7914146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19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2021-10-27T00:12:50Z</dcterms:modified>
</cp:coreProperties>
</file>