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4" r:id="rId2"/>
    <p:sldId id="285" r:id="rId3"/>
    <p:sldId id="286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9109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7335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2023.1.31.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37" y="1104825"/>
            <a:ext cx="8131033" cy="5058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2023.1.31.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509" y="1117980"/>
            <a:ext cx="8146162" cy="5124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231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2023.1.31.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37" y="1069831"/>
            <a:ext cx="8131033" cy="5022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391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2799</TotalTime>
  <Words>114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788</cp:revision>
  <cp:lastPrinted>2019-04-01T05:27:46Z</cp:lastPrinted>
  <dcterms:created xsi:type="dcterms:W3CDTF">2016-09-02T04:58:22Z</dcterms:created>
  <dcterms:modified xsi:type="dcterms:W3CDTF">2023-02-01T02:10:03Z</dcterms:modified>
</cp:coreProperties>
</file>