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2314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128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2022.04.22.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28" y="1525377"/>
            <a:ext cx="7924879" cy="45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2022.04.22.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576" y="1543351"/>
            <a:ext cx="7691816" cy="450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2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2022.04.22.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374" y="1525377"/>
            <a:ext cx="8010050" cy="407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7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2233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650</cp:revision>
  <cp:lastPrinted>2019-04-01T05:27:46Z</cp:lastPrinted>
  <dcterms:created xsi:type="dcterms:W3CDTF">2016-09-02T04:58:22Z</dcterms:created>
  <dcterms:modified xsi:type="dcterms:W3CDTF">2022-04-25T06:43:37Z</dcterms:modified>
</cp:coreProperties>
</file>