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84" r:id="rId2"/>
    <p:sldId id="285" r:id="rId3"/>
    <p:sldId id="286" r:id="rId4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54" autoAdjust="0"/>
    <p:restoredTop sz="94660"/>
  </p:normalViewPr>
  <p:slideViewPr>
    <p:cSldViewPr>
      <p:cViewPr varScale="1">
        <p:scale>
          <a:sx n="96" d="100"/>
          <a:sy n="96" d="100"/>
        </p:scale>
        <p:origin x="87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2023-02-07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886881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35263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734049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2023-02-07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2023-02-07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2023-02-07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2023-02-07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2023-02-07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2023-02-07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2023-02-07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2023-02-07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2023-02-07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2023-02-07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2023-02-07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2023-02-07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34456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79617" y="18320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2023.2.6.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309320"/>
            <a:ext cx="897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sz="1600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600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sz="1600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47667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-17460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213646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5158365"/>
              </p:ext>
            </p:extLst>
          </p:nvPr>
        </p:nvGraphicFramePr>
        <p:xfrm>
          <a:off x="323640" y="718411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-20376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94876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1884907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8232" y="1105703"/>
            <a:ext cx="8131439" cy="5058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9003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34456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79617" y="18320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2023.2.6.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309320"/>
            <a:ext cx="897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sz="1600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600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sz="1600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47667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-17460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213646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3640" y="718411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-20376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94876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1884907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2690" y="1089999"/>
            <a:ext cx="8116981" cy="5121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4391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34456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79617" y="18320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2023.2.6.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309320"/>
            <a:ext cx="897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sz="1600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600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sz="1600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47667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-17460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213646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3640" y="718411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-20376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94876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1884907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7589" y="1163435"/>
            <a:ext cx="8252082" cy="376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6016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2812</TotalTime>
  <Words>114</Words>
  <Application>Microsoft Office PowerPoint</Application>
  <PresentationFormat>화면 슬라이드 쇼(4:3)</PresentationFormat>
  <Paragraphs>27</Paragraphs>
  <Slides>3</Slides>
  <Notes>3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0" baseType="lpstr">
      <vt:lpstr>나눔고딕</vt:lpstr>
      <vt:lpstr>맑은 고딕</vt:lpstr>
      <vt:lpstr>바탕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792</cp:revision>
  <cp:lastPrinted>2019-04-01T05:27:46Z</cp:lastPrinted>
  <dcterms:created xsi:type="dcterms:W3CDTF">2016-09-02T04:58:22Z</dcterms:created>
  <dcterms:modified xsi:type="dcterms:W3CDTF">2023-02-07T01:54:35Z</dcterms:modified>
</cp:coreProperties>
</file>