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45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540544F9-C759-4F05-86A7-F934D99C9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7" name="_x415701248" descr="EMB000005540139">
            <a:extLst>
              <a:ext uri="{FF2B5EF4-FFF2-40B4-BE49-F238E27FC236}">
                <a16:creationId xmlns:a16="http://schemas.microsoft.com/office/drawing/2014/main" id="{66D364DF-1520-45C5-8ED2-34413A74F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47" t="31717" r="18544" b="13522"/>
          <a:stretch>
            <a:fillRect/>
          </a:stretch>
        </p:blipFill>
        <p:spPr bwMode="auto">
          <a:xfrm>
            <a:off x="352932" y="1553571"/>
            <a:ext cx="8035492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76654" y="106239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2021.10.22(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D29C9E4C-1832-4971-A41E-5E07403E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1E0BD036-15EA-49C3-867B-3E40E9188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1400600" descr="EMB00000554013b">
            <a:extLst>
              <a:ext uri="{FF2B5EF4-FFF2-40B4-BE49-F238E27FC236}">
                <a16:creationId xmlns:a16="http://schemas.microsoft.com/office/drawing/2014/main" id="{A836005E-1327-4465-8FD5-022CED78F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22202" r="18523" b="22662"/>
          <a:stretch>
            <a:fillRect/>
          </a:stretch>
        </p:blipFill>
        <p:spPr bwMode="auto">
          <a:xfrm>
            <a:off x="365245" y="1531946"/>
            <a:ext cx="7951171" cy="434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71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600</cp:revision>
  <cp:lastPrinted>2019-04-01T05:27:46Z</cp:lastPrinted>
  <dcterms:created xsi:type="dcterms:W3CDTF">2016-09-02T04:58:22Z</dcterms:created>
  <dcterms:modified xsi:type="dcterms:W3CDTF">2021-10-25T00:13:04Z</dcterms:modified>
</cp:coreProperties>
</file>