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65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1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99" y="1097250"/>
            <a:ext cx="8129172" cy="511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58" y="1110324"/>
            <a:ext cx="8125213" cy="51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5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49" y="1092941"/>
            <a:ext cx="8134422" cy="485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791</cp:revision>
  <cp:lastPrinted>2019-04-01T05:27:46Z</cp:lastPrinted>
  <dcterms:created xsi:type="dcterms:W3CDTF">2016-09-02T04:58:22Z</dcterms:created>
  <dcterms:modified xsi:type="dcterms:W3CDTF">2023-02-06T01:20:58Z</dcterms:modified>
</cp:coreProperties>
</file>