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3" r:id="rId2"/>
    <p:sldId id="286" r:id="rId3"/>
    <p:sldId id="285" r:id="rId4"/>
    <p:sldId id="284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092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7934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1977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64718" y="1080679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2021.10.28(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D29C9E4C-1832-4971-A41E-5E07403E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74740975-DBCD-4517-8353-738495582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EB48DFDB-0C72-48B7-9DBE-CA283637E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216" name="_x420390520" descr="EMB00001e8c06b1">
            <a:extLst>
              <a:ext uri="{FF2B5EF4-FFF2-40B4-BE49-F238E27FC236}">
                <a16:creationId xmlns:a16="http://schemas.microsoft.com/office/drawing/2014/main" id="{0901E7E6-632D-41CB-80BE-24C045B89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02" t="32002" r="18697" b="12651"/>
          <a:stretch>
            <a:fillRect/>
          </a:stretch>
        </p:blipFill>
        <p:spPr bwMode="auto">
          <a:xfrm>
            <a:off x="381765" y="1552845"/>
            <a:ext cx="7934651" cy="425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2021.10.28(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D29C9E4C-1832-4971-A41E-5E07403E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74740975-DBCD-4517-8353-738495582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A2646D31-A0D0-4AF5-BE64-9092E9A8C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20813352" descr="EMB00001e8c06b3">
            <a:extLst>
              <a:ext uri="{FF2B5EF4-FFF2-40B4-BE49-F238E27FC236}">
                <a16:creationId xmlns:a16="http://schemas.microsoft.com/office/drawing/2014/main" id="{7DC227B9-299C-42BA-890F-E546C064B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4" t="22250" r="18372" b="22032"/>
          <a:stretch>
            <a:fillRect/>
          </a:stretch>
        </p:blipFill>
        <p:spPr bwMode="auto">
          <a:xfrm>
            <a:off x="337976" y="1554040"/>
            <a:ext cx="8050447" cy="431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27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2021.10.28(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D29C9E4C-1832-4971-A41E-5E07403E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74740975-DBCD-4517-8353-738495582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A5FD1BFF-141C-47C8-B224-EBB1FFAE1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19173520" descr="EMB00001e8c06b5">
            <a:extLst>
              <a:ext uri="{FF2B5EF4-FFF2-40B4-BE49-F238E27FC236}">
                <a16:creationId xmlns:a16="http://schemas.microsoft.com/office/drawing/2014/main" id="{DA647A2E-8749-46B7-9454-9A9CDE4C0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72" t="31877" r="18069" b="12263"/>
          <a:stretch>
            <a:fillRect/>
          </a:stretch>
        </p:blipFill>
        <p:spPr bwMode="auto">
          <a:xfrm>
            <a:off x="357092" y="1544515"/>
            <a:ext cx="8031332" cy="432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22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60657" y="1053427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2021.10.28(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D29C9E4C-1832-4971-A41E-5E07403E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74740975-DBCD-4517-8353-738495582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A3B962BF-9365-4E82-AE05-383EE8D86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419497664" descr="EMB00001e8c06b7">
            <a:extLst>
              <a:ext uri="{FF2B5EF4-FFF2-40B4-BE49-F238E27FC236}">
                <a16:creationId xmlns:a16="http://schemas.microsoft.com/office/drawing/2014/main" id="{ABBB86E2-AD86-451C-826B-73869542D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72" t="51076" r="18674" b="27400"/>
          <a:stretch>
            <a:fillRect/>
          </a:stretch>
        </p:blipFill>
        <p:spPr bwMode="auto">
          <a:xfrm>
            <a:off x="392894" y="1543372"/>
            <a:ext cx="7995529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59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184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601</cp:revision>
  <cp:lastPrinted>2019-04-01T05:27:46Z</cp:lastPrinted>
  <dcterms:created xsi:type="dcterms:W3CDTF">2016-09-02T04:58:22Z</dcterms:created>
  <dcterms:modified xsi:type="dcterms:W3CDTF">2021-10-29T00:58:41Z</dcterms:modified>
</cp:coreProperties>
</file>