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285" r:id="rId3"/>
    <p:sldId id="286" r:id="rId4"/>
    <p:sldId id="287" r:id="rId5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2022-04-15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4282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2556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0669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2022.04.14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387" y="1542932"/>
            <a:ext cx="7967029" cy="4557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2022.04.14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968" y="1533251"/>
            <a:ext cx="7901447" cy="4529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072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2022.04.14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134" y="1539298"/>
            <a:ext cx="7895282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296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2022.04.14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763" y="1562547"/>
            <a:ext cx="7846645" cy="3215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358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2219</TotalTime>
  <Words>148</Words>
  <Application>Microsoft Office PowerPoint</Application>
  <PresentationFormat>화면 슬라이드 쇼(4:3)</PresentationFormat>
  <Paragraphs>36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644</cp:revision>
  <cp:lastPrinted>2019-04-01T05:27:46Z</cp:lastPrinted>
  <dcterms:created xsi:type="dcterms:W3CDTF">2016-09-02T04:58:22Z</dcterms:created>
  <dcterms:modified xsi:type="dcterms:W3CDTF">2022-04-15T04:25:20Z</dcterms:modified>
</cp:coreProperties>
</file>