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5" r:id="rId3"/>
    <p:sldId id="284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2" d="100"/>
          <a:sy n="112" d="100"/>
        </p:scale>
        <p:origin x="10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2021-10-28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384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1222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2021.10.27(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D29C9E4C-1832-4971-A41E-5E07403E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74740975-DBCD-4517-8353-738495582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7" name="_x402324992" descr="EMB000009a001a5">
            <a:extLst>
              <a:ext uri="{FF2B5EF4-FFF2-40B4-BE49-F238E27FC236}">
                <a16:creationId xmlns:a16="http://schemas.microsoft.com/office/drawing/2014/main" id="{7F02A331-1D55-4CC8-A5AD-294C255E3F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51" t="26761" r="18393" b="16956"/>
          <a:stretch>
            <a:fillRect/>
          </a:stretch>
        </p:blipFill>
        <p:spPr bwMode="auto">
          <a:xfrm>
            <a:off x="349386" y="1565454"/>
            <a:ext cx="8039037" cy="430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2021.10.27(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D29C9E4C-1832-4971-A41E-5E07403E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386C6D18-C224-4A67-8AD2-1226DB40B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02324272" descr="EMB000009a001a7">
            <a:extLst>
              <a:ext uri="{FF2B5EF4-FFF2-40B4-BE49-F238E27FC236}">
                <a16:creationId xmlns:a16="http://schemas.microsoft.com/office/drawing/2014/main" id="{416B4E6F-1650-4831-A6F2-578DE40D3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72" t="31665" r="18523" b="13763"/>
          <a:stretch>
            <a:fillRect/>
          </a:stretch>
        </p:blipFill>
        <p:spPr bwMode="auto">
          <a:xfrm>
            <a:off x="378374" y="1552183"/>
            <a:ext cx="7938042" cy="431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12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2021.10.27(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D29C9E4C-1832-4971-A41E-5E07403E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66CDB64E-D762-4D55-8AF4-4566FE405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02325280" descr="EMB000009a001a9">
            <a:extLst>
              <a:ext uri="{FF2B5EF4-FFF2-40B4-BE49-F238E27FC236}">
                <a16:creationId xmlns:a16="http://schemas.microsoft.com/office/drawing/2014/main" id="{67B243C2-B9FF-459A-A4EF-7509A9192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74" t="50447" r="18523" b="3940"/>
          <a:stretch>
            <a:fillRect/>
          </a:stretch>
        </p:blipFill>
        <p:spPr bwMode="auto">
          <a:xfrm>
            <a:off x="347784" y="1550658"/>
            <a:ext cx="8040640" cy="294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70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599</cp:revision>
  <cp:lastPrinted>2019-04-01T05:27:46Z</cp:lastPrinted>
  <dcterms:created xsi:type="dcterms:W3CDTF">2016-09-02T04:58:22Z</dcterms:created>
  <dcterms:modified xsi:type="dcterms:W3CDTF">2021-10-28T00:26:04Z</dcterms:modified>
</cp:coreProperties>
</file>