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94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27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84" y="1122069"/>
            <a:ext cx="8131987" cy="504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77" y="1097250"/>
            <a:ext cx="8140094" cy="512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096092"/>
            <a:ext cx="8131033" cy="277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6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790</cp:revision>
  <cp:lastPrinted>2019-04-01T05:27:46Z</cp:lastPrinted>
  <dcterms:created xsi:type="dcterms:W3CDTF">2016-09-02T04:58:22Z</dcterms:created>
  <dcterms:modified xsi:type="dcterms:W3CDTF">2023-02-03T00:49:35Z</dcterms:modified>
</cp:coreProperties>
</file>