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04" d="100"/>
          <a:sy n="104" d="100"/>
        </p:scale>
        <p:origin x="2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872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52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493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69DFDD0A-F476-446A-B938-31A58C95E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7" name="_x414688096" descr="EMB000015e423d6">
            <a:extLst>
              <a:ext uri="{FF2B5EF4-FFF2-40B4-BE49-F238E27FC236}">
                <a16:creationId xmlns:a16="http://schemas.microsoft.com/office/drawing/2014/main" id="{0B14F091-A22B-495E-8510-34CC10F91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2" t="25221" r="8069" b="13745"/>
          <a:stretch>
            <a:fillRect/>
          </a:stretch>
        </p:blipFill>
        <p:spPr bwMode="auto">
          <a:xfrm>
            <a:off x="378374" y="1589848"/>
            <a:ext cx="8082058" cy="428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1882D5B1-1F38-4068-A14D-D728B8602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12075296" descr="EMB000015e423d7">
            <a:extLst>
              <a:ext uri="{FF2B5EF4-FFF2-40B4-BE49-F238E27FC236}">
                <a16:creationId xmlns:a16="http://schemas.microsoft.com/office/drawing/2014/main" id="{0272B24B-D7E6-40A1-BFA9-8B4F4C35D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73" t="25301" r="8069" b="14082"/>
          <a:stretch>
            <a:fillRect/>
          </a:stretch>
        </p:blipFill>
        <p:spPr bwMode="auto">
          <a:xfrm>
            <a:off x="371867" y="1567355"/>
            <a:ext cx="8016557" cy="430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99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9E87FB43-372C-4227-A8EA-ADB98F963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112076088" descr="EMB000015e423d8">
            <a:extLst>
              <a:ext uri="{FF2B5EF4-FFF2-40B4-BE49-F238E27FC236}">
                <a16:creationId xmlns:a16="http://schemas.microsoft.com/office/drawing/2014/main" id="{52A0F61B-139F-4031-8898-9F21DCCB0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32" t="25349" r="8189" b="15025"/>
          <a:stretch>
            <a:fillRect/>
          </a:stretch>
        </p:blipFill>
        <p:spPr bwMode="auto">
          <a:xfrm>
            <a:off x="360428" y="1581248"/>
            <a:ext cx="7955988" cy="422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1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CFE69747-EF9A-4FA3-ABCD-C58B4401A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112075368" descr="EMB000015e423d9">
            <a:extLst>
              <a:ext uri="{FF2B5EF4-FFF2-40B4-BE49-F238E27FC236}">
                <a16:creationId xmlns:a16="http://schemas.microsoft.com/office/drawing/2014/main" id="{73602A8E-6F20-4B5E-9268-4D91A9A74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8" t="51601" r="8432" b="36104"/>
          <a:stretch>
            <a:fillRect/>
          </a:stretch>
        </p:blipFill>
        <p:spPr bwMode="auto">
          <a:xfrm>
            <a:off x="404232" y="1562547"/>
            <a:ext cx="8056199" cy="85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18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599</cp:revision>
  <cp:lastPrinted>2019-04-01T05:27:46Z</cp:lastPrinted>
  <dcterms:created xsi:type="dcterms:W3CDTF">2016-09-02T04:58:22Z</dcterms:created>
  <dcterms:modified xsi:type="dcterms:W3CDTF">2021-10-22T04:36:13Z</dcterms:modified>
</cp:coreProperties>
</file>