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21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C03526C-C5FD-AB09-3D36-46DA99C787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5421224-72BA-5C7E-56C5-CB975CF62D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5E7955E-BB7F-522A-5ED6-761AF0019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C0F19-3BF1-467E-9BE7-93EAE6A6753A}" type="datetimeFigureOut">
              <a:rPr lang="ko-KR" altLang="en-US" smtClean="0"/>
              <a:t>2022-11-23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53DB171-A978-229A-72C1-D80318DA5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1AEB10D-54A8-9BB2-092B-13A1A2285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8BB4-5FD7-4B1C-91FD-9064A8E478A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7518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EB7E119-C51A-B177-3FA8-C017F72CD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D5F02C86-CB9F-76E9-1071-F04D66DDBB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E590CD0-0ADF-D423-32F5-5E2927523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C0F19-3BF1-467E-9BE7-93EAE6A6753A}" type="datetimeFigureOut">
              <a:rPr lang="ko-KR" altLang="en-US" smtClean="0"/>
              <a:t>2022-11-23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A227E8D-95D1-A3C2-4EA6-71064D811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2658F01-DCE1-708B-6B8F-E6AA047D4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8BB4-5FD7-4B1C-91FD-9064A8E478A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1704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4575BE8-2130-D19F-5C4C-A8F36A7716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2C729016-310E-1738-5BA4-1C2539F531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CDC43B5-D03F-0D56-4F65-A349279B5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C0F19-3BF1-467E-9BE7-93EAE6A6753A}" type="datetimeFigureOut">
              <a:rPr lang="ko-KR" altLang="en-US" smtClean="0"/>
              <a:t>2022-11-23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EEEB84D-5DBF-AFA9-DF86-EC0CD7747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466F0B4-BA23-D900-6262-48A4772F5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8BB4-5FD7-4B1C-91FD-9064A8E478A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05537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0165A36-62DB-AEC8-1493-C34BDB4DE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21BB477-96B4-3EB7-7EA7-B16606A74E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4CC9635-114E-198E-82E8-F2B3132FE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C0F19-3BF1-467E-9BE7-93EAE6A6753A}" type="datetimeFigureOut">
              <a:rPr lang="ko-KR" altLang="en-US" smtClean="0"/>
              <a:t>2022-11-23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1206EDB-D3D3-B9F1-6538-877D85E33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31791BA-8B7D-7811-FC4E-08E5416AF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8BB4-5FD7-4B1C-91FD-9064A8E478A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17860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52B3275-59A2-D5E5-DAF2-508DFE96C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E0E7033-1865-7D51-C96D-6D4816CBC8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E9B2DF4-4516-378D-2933-DF3E02D58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C0F19-3BF1-467E-9BE7-93EAE6A6753A}" type="datetimeFigureOut">
              <a:rPr lang="ko-KR" altLang="en-US" smtClean="0"/>
              <a:t>2022-11-23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D4087E8-B490-0816-3A69-E7DC0B150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36A9F05-7B0B-AF4B-2633-3AC2AF714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8BB4-5FD7-4B1C-91FD-9064A8E478A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1617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F191D62-82BF-09A1-0498-33C4D646F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4F584AE-FB68-5B74-B38B-F69E253E7D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9C00C53F-D3E1-013D-9FE4-E3C0ECEFF6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F3F6FA1-55A5-1BFD-AFF9-2503AA3E7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C0F19-3BF1-467E-9BE7-93EAE6A6753A}" type="datetimeFigureOut">
              <a:rPr lang="ko-KR" altLang="en-US" smtClean="0"/>
              <a:t>2022-11-23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AFD079A-DE1F-9BDD-E06C-4F699693B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209987B-1C79-AC78-60C3-8316BBE55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8BB4-5FD7-4B1C-91FD-9064A8E478A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80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C9300CD-E207-F2D4-95C1-EC81C08A2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B4065EA-8902-EADB-3554-168E65FAE7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967A862A-D556-2BAA-B5B3-5DF6DCBE84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849C7B29-633F-28A5-7C09-D55C13015B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0B3272A2-56C4-7AFB-9F46-140CD8FFD7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4EECF030-8024-8D7E-6AE1-CEF47125E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C0F19-3BF1-467E-9BE7-93EAE6A6753A}" type="datetimeFigureOut">
              <a:rPr lang="ko-KR" altLang="en-US" smtClean="0"/>
              <a:t>2022-11-23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466880E7-5322-1938-35E1-F62639DA0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828872F1-AB76-993E-71C7-2B18070E4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8BB4-5FD7-4B1C-91FD-9064A8E478A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4743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C6305A6-889A-660D-F337-4B38B1296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F7109386-6CB6-6853-E10D-CC2213F6A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C0F19-3BF1-467E-9BE7-93EAE6A6753A}" type="datetimeFigureOut">
              <a:rPr lang="ko-KR" altLang="en-US" smtClean="0"/>
              <a:t>2022-11-23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68A2B52F-3990-9020-5300-A748FA75D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CAA012EE-61F0-D8B1-8F67-017658D3E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8BB4-5FD7-4B1C-91FD-9064A8E478A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169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458A408D-861A-F1BB-3FA8-1C0FF4B80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C0F19-3BF1-467E-9BE7-93EAE6A6753A}" type="datetimeFigureOut">
              <a:rPr lang="ko-KR" altLang="en-US" smtClean="0"/>
              <a:t>2022-11-23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F0955D83-B9BB-479D-61CF-C5B0F08A6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FF27E109-513F-1696-C1C4-3A8754023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8BB4-5FD7-4B1C-91FD-9064A8E478A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7695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D232F7C-2ADF-D87E-9385-3379BFF67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39A5C86-EBAD-B0D6-006A-30FC1C22EE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7362065D-C660-A3B6-B7E9-C5358978E5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B820F86-CC93-5659-9584-3BA0A645E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C0F19-3BF1-467E-9BE7-93EAE6A6753A}" type="datetimeFigureOut">
              <a:rPr lang="ko-KR" altLang="en-US" smtClean="0"/>
              <a:t>2022-11-23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80E527D4-BD2B-B06E-047C-B03450E0C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210BE031-DA61-8D46-99D0-7A9C9FC52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8BB4-5FD7-4B1C-91FD-9064A8E478A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1402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598FB9E-31AA-D53A-AEAD-916E64D8F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BB4FE4CF-8D1D-CDF2-A9C0-8042C1AC04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D55DDED4-7111-4A9F-C2AB-85BEDF0343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993E86A8-EBFF-4BE4-A83F-354E6F5C6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C0F19-3BF1-467E-9BE7-93EAE6A6753A}" type="datetimeFigureOut">
              <a:rPr lang="ko-KR" altLang="en-US" smtClean="0"/>
              <a:t>2022-11-23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CB6BC9C2-269A-2504-F825-503C0C2B0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6E623A5C-CBA3-DC40-DA72-C546DF3D5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8BB4-5FD7-4B1C-91FD-9064A8E478A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7312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9E89A65-A0D4-1078-1FDE-E58184BCE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BFBEB261-B85E-065B-EA17-DD54E7611C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E22EDF6-E309-B045-9DF7-8EC8725E20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C0F19-3BF1-467E-9BE7-93EAE6A6753A}" type="datetimeFigureOut">
              <a:rPr lang="ko-KR" altLang="en-US" smtClean="0"/>
              <a:t>2022-11-23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5503F89-3480-671D-4E51-F7189F36EE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A772CD5-FAE5-DD6E-0D4E-6EB2526E5D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48BB4-5FD7-4B1C-91FD-9064A8E478A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2289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stagram.com/ozorobota/" TargetMode="External"/><Relationship Id="rId2" Type="http://schemas.openxmlformats.org/officeDocument/2006/relationships/hyperlink" Target="https://open.kakao.com/o/gB0ymCM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874ABBB-DE89-8EF2-DA61-B0202ED8DF7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5400" dirty="0"/>
              <a:t>221123 </a:t>
            </a:r>
            <a:r>
              <a:rPr lang="ko-KR" altLang="en-US" sz="5400" dirty="0"/>
              <a:t>오조 </a:t>
            </a:r>
            <a:r>
              <a:rPr lang="en-US" altLang="ko-KR" sz="5400" dirty="0"/>
              <a:t>- </a:t>
            </a:r>
            <a:r>
              <a:rPr lang="ko-KR" altLang="en-US" sz="5400" dirty="0"/>
              <a:t>단국대 </a:t>
            </a:r>
            <a:r>
              <a:rPr lang="en-US" altLang="ko-KR" sz="5400" dirty="0"/>
              <a:t>- </a:t>
            </a:r>
            <a:r>
              <a:rPr lang="ko-KR" altLang="en-US" sz="5400" dirty="0" err="1"/>
              <a:t>드론촬영</a:t>
            </a:r>
            <a:r>
              <a:rPr lang="en-US" altLang="ko-KR" sz="5400" dirty="0"/>
              <a:t>,</a:t>
            </a:r>
            <a:r>
              <a:rPr lang="ko-KR" altLang="en-US" sz="5400" dirty="0"/>
              <a:t>교육 </a:t>
            </a:r>
            <a:r>
              <a:rPr lang="ko-KR" altLang="en-US" sz="5400" dirty="0" err="1"/>
              <a:t>단톡글</a:t>
            </a:r>
            <a:r>
              <a:rPr lang="en-US" altLang="ko-KR" sz="5400" dirty="0"/>
              <a:t>(</a:t>
            </a:r>
            <a:r>
              <a:rPr lang="ko-KR" altLang="en-US" sz="5400" dirty="0" err="1"/>
              <a:t>복붙용</a:t>
            </a:r>
            <a:r>
              <a:rPr lang="en-US" altLang="ko-KR" sz="5400" dirty="0"/>
              <a:t>)</a:t>
            </a:r>
            <a:endParaRPr lang="ko-KR" altLang="en-US" sz="5400" dirty="0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8024D6DA-D7F6-A77B-1DA6-76041F2C49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84968"/>
            <a:ext cx="9144000" cy="1655762"/>
          </a:xfrm>
        </p:spPr>
        <p:txBody>
          <a:bodyPr>
            <a:normAutofit/>
          </a:bodyPr>
          <a:lstStyle/>
          <a:p>
            <a:r>
              <a:rPr lang="ko-KR" altLang="en-US" sz="2000" dirty="0"/>
              <a:t>카카오톡</a:t>
            </a:r>
            <a:r>
              <a:rPr lang="en-US" altLang="ko-KR" sz="2000" dirty="0"/>
              <a:t>(</a:t>
            </a:r>
            <a:r>
              <a:rPr lang="ko-KR" altLang="en-US" sz="2000" dirty="0"/>
              <a:t>학과 단톡</a:t>
            </a:r>
            <a:r>
              <a:rPr lang="en-US" altLang="ko-KR" sz="2000" dirty="0"/>
              <a:t>) </a:t>
            </a:r>
            <a:r>
              <a:rPr lang="ko-KR" altLang="en-US" sz="2000" dirty="0"/>
              <a:t>공지용</a:t>
            </a:r>
          </a:p>
        </p:txBody>
      </p:sp>
    </p:spTree>
    <p:extLst>
      <p:ext uri="{BB962C8B-B14F-4D97-AF65-F5344CB8AC3E}">
        <p14:creationId xmlns:p14="http://schemas.microsoft.com/office/powerpoint/2010/main" val="1850948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419A3C9-0B2F-275B-C689-8D91897F0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1705"/>
          </a:xfrm>
        </p:spPr>
        <p:txBody>
          <a:bodyPr>
            <a:normAutofit/>
          </a:bodyPr>
          <a:lstStyle/>
          <a:p>
            <a:r>
              <a:rPr lang="ko-KR" altLang="en-US" sz="4000" dirty="0"/>
              <a:t>카카오톡 </a:t>
            </a:r>
            <a:r>
              <a:rPr lang="en-US" altLang="ko-KR" sz="4000" dirty="0"/>
              <a:t>– </a:t>
            </a:r>
            <a:r>
              <a:rPr lang="ko-KR" altLang="en-US" sz="4000" dirty="0"/>
              <a:t>멘트 </a:t>
            </a:r>
            <a:r>
              <a:rPr lang="en-US" altLang="ko-KR" sz="4000" dirty="0"/>
              <a:t>txt</a:t>
            </a:r>
            <a:endParaRPr lang="ko-KR" altLang="en-US" sz="40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940F915-B5B7-9BE2-29D7-CDCE3A6152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2560"/>
            <a:ext cx="10515600" cy="474440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ko-KR" altLang="en-US" sz="1200" dirty="0"/>
              <a:t>🐻안녕하세요 단국대 학생 여러분🐻</a:t>
            </a:r>
          </a:p>
          <a:p>
            <a:pPr marL="0" indent="0">
              <a:buNone/>
            </a:pPr>
            <a:r>
              <a:rPr lang="ko-KR" altLang="en-US" sz="1200" dirty="0" err="1"/>
              <a:t>드론</a:t>
            </a:r>
            <a:r>
              <a:rPr lang="ko-KR" altLang="en-US" sz="1200" dirty="0"/>
              <a:t> </a:t>
            </a:r>
            <a:r>
              <a:rPr lang="en-US" altLang="ko-KR" sz="1200" dirty="0"/>
              <a:t>AI </a:t>
            </a:r>
            <a:r>
              <a:rPr lang="ko-KR" altLang="en-US" sz="1200" dirty="0"/>
              <a:t>기술기업 🌱오조</a:t>
            </a:r>
            <a:r>
              <a:rPr lang="en-US" altLang="ko-KR" sz="1200" dirty="0"/>
              <a:t>(OZO)</a:t>
            </a:r>
            <a:r>
              <a:rPr lang="ko-KR" altLang="en-US" sz="1200" dirty="0"/>
              <a:t>🌱에서 </a:t>
            </a:r>
            <a:r>
              <a:rPr lang="ko-KR" altLang="en-US" sz="1200" dirty="0" err="1"/>
              <a:t>드론</a:t>
            </a:r>
            <a:r>
              <a:rPr lang="ko-KR" altLang="en-US" sz="1200" dirty="0"/>
              <a:t> 및 촬영기법에 관심이 </a:t>
            </a:r>
            <a:r>
              <a:rPr lang="ko-KR" altLang="en-US" sz="1200" dirty="0" err="1"/>
              <a:t>있으신분들을</a:t>
            </a:r>
            <a:r>
              <a:rPr lang="ko-KR" altLang="en-US" sz="1200" dirty="0"/>
              <a:t> 위하여 </a:t>
            </a:r>
            <a:r>
              <a:rPr lang="ko-KR" altLang="en-US" sz="1200" dirty="0" err="1"/>
              <a:t>드론촬영교육</a:t>
            </a:r>
            <a:r>
              <a:rPr lang="ko-KR" altLang="en-US" sz="1200" dirty="0"/>
              <a:t> 프로그램을 기획하였습니다🎥 </a:t>
            </a:r>
          </a:p>
          <a:p>
            <a:endParaRPr lang="ko-KR" altLang="en-US" sz="1200" dirty="0"/>
          </a:p>
          <a:p>
            <a:pPr marL="0" indent="0">
              <a:buNone/>
            </a:pPr>
            <a:r>
              <a:rPr lang="ko-KR" altLang="en-US" sz="1200" dirty="0"/>
              <a:t>🔖 </a:t>
            </a:r>
            <a:r>
              <a:rPr lang="en-US" altLang="ko-KR" sz="1200" dirty="0"/>
              <a:t>&lt; </a:t>
            </a:r>
            <a:r>
              <a:rPr lang="ko-KR" altLang="en-US" sz="1200" dirty="0"/>
              <a:t>프로그램 내용 </a:t>
            </a:r>
            <a:r>
              <a:rPr lang="en-US" altLang="ko-KR" sz="1200" dirty="0"/>
              <a:t>&gt;</a:t>
            </a:r>
          </a:p>
          <a:p>
            <a:pPr marL="0" indent="0">
              <a:buNone/>
            </a:pPr>
            <a:r>
              <a:rPr lang="en-US" altLang="ko-KR" sz="1200" dirty="0"/>
              <a:t>✔ </a:t>
            </a:r>
            <a:r>
              <a:rPr lang="ko-KR" altLang="en-US" sz="1200" dirty="0" err="1"/>
              <a:t>드론의</a:t>
            </a:r>
            <a:r>
              <a:rPr lang="ko-KR" altLang="en-US" sz="1200" dirty="0"/>
              <a:t> 기본적인 정의와 구조</a:t>
            </a:r>
          </a:p>
          <a:p>
            <a:pPr marL="0" indent="0">
              <a:buNone/>
            </a:pPr>
            <a:r>
              <a:rPr lang="ko-KR" altLang="en-US" sz="1200" dirty="0"/>
              <a:t>✔ </a:t>
            </a:r>
            <a:r>
              <a:rPr lang="ko-KR" altLang="en-US" sz="1200" dirty="0" err="1"/>
              <a:t>드론의</a:t>
            </a:r>
            <a:r>
              <a:rPr lang="ko-KR" altLang="en-US" sz="1200" dirty="0"/>
              <a:t> 조종방법과 촬영기법</a:t>
            </a:r>
          </a:p>
          <a:p>
            <a:pPr marL="0" indent="0">
              <a:buNone/>
            </a:pPr>
            <a:r>
              <a:rPr lang="ko-KR" altLang="en-US" sz="1200" dirty="0"/>
              <a:t>✔ </a:t>
            </a:r>
            <a:r>
              <a:rPr lang="ko-KR" altLang="en-US" sz="1200" dirty="0" err="1"/>
              <a:t>드론</a:t>
            </a:r>
            <a:r>
              <a:rPr lang="ko-KR" altLang="en-US" sz="1200" dirty="0"/>
              <a:t> 촬영 실습과 영상 편집</a:t>
            </a:r>
          </a:p>
          <a:p>
            <a:pPr marL="0" indent="0">
              <a:buNone/>
            </a:pPr>
            <a:r>
              <a:rPr lang="ko-KR" altLang="en-US" sz="1200" dirty="0"/>
              <a:t>✔ 영상 감상 후 발표를 통한 피드백</a:t>
            </a:r>
          </a:p>
          <a:p>
            <a:endParaRPr lang="ko-KR" altLang="en-US" sz="1200" dirty="0"/>
          </a:p>
          <a:p>
            <a:pPr marL="0" indent="0">
              <a:buNone/>
            </a:pPr>
            <a:r>
              <a:rPr lang="ko-KR" altLang="en-US" sz="1200" dirty="0"/>
              <a:t>고등학생</a:t>
            </a:r>
            <a:r>
              <a:rPr lang="en-US" altLang="ko-KR" sz="1200" dirty="0"/>
              <a:t>, </a:t>
            </a:r>
            <a:r>
              <a:rPr lang="ko-KR" altLang="en-US" sz="1200" dirty="0" err="1"/>
              <a:t>단대생에게는</a:t>
            </a:r>
            <a:r>
              <a:rPr lang="ko-KR" altLang="en-US" sz="1200" dirty="0"/>
              <a:t> 특별 할인가도 준비되어 있으니 많은 </a:t>
            </a:r>
            <a:r>
              <a:rPr lang="ko-KR" altLang="en-US" sz="1200" dirty="0" err="1"/>
              <a:t>관심부탁드립니다</a:t>
            </a:r>
            <a:r>
              <a:rPr lang="ko-KR" altLang="en-US" sz="1200" dirty="0"/>
              <a:t>❗</a:t>
            </a:r>
          </a:p>
          <a:p>
            <a:endParaRPr lang="en-US" altLang="ko-KR" sz="1200" dirty="0"/>
          </a:p>
          <a:p>
            <a:endParaRPr lang="ko-KR" altLang="en-US" sz="1200" dirty="0"/>
          </a:p>
          <a:p>
            <a:pPr marL="0" indent="0">
              <a:buNone/>
            </a:pPr>
            <a:r>
              <a:rPr lang="ko-KR" altLang="en-US" sz="1200" dirty="0"/>
              <a:t>또한 취업 및 군</a:t>
            </a:r>
            <a:r>
              <a:rPr lang="en-US" altLang="ko-KR" sz="1200" dirty="0"/>
              <a:t>/</a:t>
            </a:r>
            <a:r>
              <a:rPr lang="ko-KR" altLang="en-US" sz="1200" dirty="0"/>
              <a:t>공무원에 도움이 되는 국가공인 자격증 교육도 진행하고 있습니다</a:t>
            </a:r>
            <a:r>
              <a:rPr lang="en-US" altLang="ko-KR" sz="1200" dirty="0"/>
              <a:t>! </a:t>
            </a:r>
            <a:r>
              <a:rPr lang="ko-KR" altLang="en-US" sz="1200" dirty="0"/>
              <a:t>자격증 교육 가격 및 일정은 문의주시면 상세히 안내해드리겠습니다</a:t>
            </a:r>
          </a:p>
          <a:p>
            <a:endParaRPr lang="ko-KR" altLang="en-US" sz="1200" dirty="0"/>
          </a:p>
          <a:p>
            <a:pPr marL="0" indent="0">
              <a:buNone/>
            </a:pPr>
            <a:r>
              <a:rPr lang="ko-KR" altLang="en-US" sz="1200" dirty="0"/>
              <a:t>💬 문의는 오픈채팅을 통해 받고 있습니다😊 궁금하신 점이 있다면 언제든 문의해주세요</a:t>
            </a:r>
            <a:r>
              <a:rPr lang="en-US" altLang="ko-KR" sz="1200" dirty="0"/>
              <a:t>!</a:t>
            </a:r>
          </a:p>
          <a:p>
            <a:pPr marL="0" indent="0">
              <a:buNone/>
            </a:pPr>
            <a:r>
              <a:rPr lang="en-US" altLang="ko-KR" sz="1200" dirty="0">
                <a:hlinkClick r:id="rId2"/>
              </a:rPr>
              <a:t>https://open.kakao.com/o/gB0ymCMe</a:t>
            </a:r>
            <a:endParaRPr lang="en-US" altLang="ko-KR" sz="1200" dirty="0"/>
          </a:p>
          <a:p>
            <a:pPr marL="0" indent="0">
              <a:buNone/>
            </a:pPr>
            <a:r>
              <a:rPr lang="ko-KR" altLang="en-US" sz="1200" dirty="0"/>
              <a:t>인스타 </a:t>
            </a:r>
            <a:r>
              <a:rPr lang="en-US" altLang="ko-KR" sz="1200" dirty="0"/>
              <a:t>(</a:t>
            </a:r>
            <a:r>
              <a:rPr lang="en-US" altLang="ko-KR" sz="1200" dirty="0" err="1"/>
              <a:t>insta</a:t>
            </a:r>
            <a:r>
              <a:rPr lang="en-US" altLang="ko-KR" sz="1200" dirty="0"/>
              <a:t>)</a:t>
            </a:r>
            <a:br>
              <a:rPr lang="en-US" altLang="ko-KR" sz="1200" dirty="0"/>
            </a:br>
            <a:r>
              <a:rPr lang="en-US" altLang="ko-KR" sz="1200" dirty="0">
                <a:hlinkClick r:id="rId3"/>
              </a:rPr>
              <a:t>https://www.instagram.com/ozorobota/</a:t>
            </a:r>
            <a:endParaRPr lang="en-US" altLang="ko-KR" sz="1200" dirty="0"/>
          </a:p>
          <a:p>
            <a:pPr marL="0" indent="0">
              <a:buNone/>
            </a:pP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207054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139</Words>
  <Application>Microsoft Office PowerPoint</Application>
  <PresentationFormat>와이드스크린</PresentationFormat>
  <Paragraphs>20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5" baseType="lpstr">
      <vt:lpstr>맑은 고딕</vt:lpstr>
      <vt:lpstr>Arial</vt:lpstr>
      <vt:lpstr>Office 테마</vt:lpstr>
      <vt:lpstr>221123 오조 - 단국대 - 드론촬영,교육 단톡글(복붙용)</vt:lpstr>
      <vt:lpstr>카카오톡 – 멘트 txt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SNS별 오조 드론 촬영 교육 홍보 멘트</dc:title>
  <dc:creator>최 은진</dc:creator>
  <cp:lastModifiedBy>S E</cp:lastModifiedBy>
  <cp:revision>5</cp:revision>
  <dcterms:created xsi:type="dcterms:W3CDTF">2022-11-11T08:17:01Z</dcterms:created>
  <dcterms:modified xsi:type="dcterms:W3CDTF">2022-11-23T08:41:44Z</dcterms:modified>
</cp:coreProperties>
</file>