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2022-04-06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2022-1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강의평가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입력 및 확인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2022-1</a:t>
            </a:r>
            <a:r>
              <a:rPr kumimoji="0" lang="ko-KR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rgbClr val="002060"/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2022-1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134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2022-1학기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2022-1학기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105</cp:revision>
  <dcterms:created xsi:type="dcterms:W3CDTF">2013-04-12T04:39:26Z</dcterms:created>
  <dcterms:modified xsi:type="dcterms:W3CDTF">2022-04-06T11:38:15Z</dcterms:modified>
</cp:coreProperties>
</file>