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44" r:id="rId2"/>
    <p:sldId id="443" r:id="rId3"/>
    <p:sldId id="445" r:id="rId4"/>
    <p:sldId id="446" r:id="rId5"/>
    <p:sldId id="447" r:id="rId6"/>
    <p:sldId id="448" r:id="rId7"/>
    <p:sldId id="449" r:id="rId8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0" d="100"/>
          <a:sy n="110" d="100"/>
        </p:scale>
        <p:origin x="390" y="10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510643" y="227415"/>
            <a:ext cx="2464136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2023.10.10~10.12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15269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세이브더칠드런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세이브더칠드런</a:t>
                      </a:r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국제사업부문 신입 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2023.11.05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[E1] 2023</a:t>
                      </a:r>
                      <a:r>
                        <a:rPr lang="ko-KR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채용연계형 동계인턴 모집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2023.10.29 17:00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법무법인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율촌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법무법인</a:t>
                      </a:r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율촌</a:t>
                      </a:r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송무지원실</a:t>
                      </a:r>
                      <a:r>
                        <a:rPr lang="ko-KR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채용공고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2023.10.27 18:00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국회예산정책처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국회예산정책처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임기제공무원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한시임기제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2023.10.24 17:00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경기창조경제혁신센터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경기창조경제혁신센터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 직원 채용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2023.10.23 18:00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NE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능률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[NE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능률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 및 경력사원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2023.10.22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DL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이앤씨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[DL</a:t>
                      </a:r>
                      <a:r>
                        <a:rPr lang="ko-KR" alt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이앤씨</a:t>
                      </a:r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신입사원 채용 공고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2023.10.22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한국인사관리협회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(KPI)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한국인사관리협회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2023.10.22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510643" y="528230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44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03443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코리안리재보험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코리안리재보험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2023.10.20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한국과학기술연구원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(KIST)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한국과학기술연구원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(KIST)]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휴직대체인력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2023.10.20 18:00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한국에너지기술연구원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한국에너지기술연구원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기간제 근로자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사업조원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2023.10.20 14:00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TV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조선미디어렙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[TV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조선미디어렙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 채용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2023.10.20 00:00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농심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농심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대졸신입사원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2023.10.19 11:59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 교직원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2023.10.17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중소벤처기업연구원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중소벤처기업연구원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계약직연구원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(RA)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2023.10.12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NH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투자증권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[NH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투자증권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대졸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2023.10.15 23:50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EEE81-2530-4021-A7CD-9CEC34E67EC1}"/>
              </a:ext>
            </a:extLst>
          </p:cNvPr>
          <p:cNvSpPr txBox="1"/>
          <p:nvPr/>
        </p:nvSpPr>
        <p:spPr>
          <a:xfrm>
            <a:off x="9510643" y="227415"/>
            <a:ext cx="2464136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2023.10.10~10.12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19FD8-0F23-487C-A643-0F3B78A876DA}"/>
              </a:ext>
            </a:extLst>
          </p:cNvPr>
          <p:cNvSpPr txBox="1"/>
          <p:nvPr/>
        </p:nvSpPr>
        <p:spPr>
          <a:xfrm>
            <a:off x="9510643" y="528230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44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65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64724"/>
              </p:ext>
            </p:extLst>
          </p:nvPr>
        </p:nvGraphicFramePr>
        <p:xfrm>
          <a:off x="567642" y="925670"/>
          <a:ext cx="11103516" cy="1070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웹젠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2023.10.10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EB786-60D0-41A5-9BCE-001112ED34BD}"/>
              </a:ext>
            </a:extLst>
          </p:cNvPr>
          <p:cNvSpPr txBox="1"/>
          <p:nvPr/>
        </p:nvSpPr>
        <p:spPr>
          <a:xfrm>
            <a:off x="9510643" y="227415"/>
            <a:ext cx="2464136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2023.10.10~10.12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DEAEC-6522-4A41-A32B-1F3812EE8539}"/>
              </a:ext>
            </a:extLst>
          </p:cNvPr>
          <p:cNvSpPr txBox="1"/>
          <p:nvPr/>
        </p:nvSpPr>
        <p:spPr>
          <a:xfrm>
            <a:off x="9510643" y="528230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44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713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/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퀄리타스반도체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퀄리타스반도체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Application Engineer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2024.02.29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법무법인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율촌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법무법인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율촌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업무지원팀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2023.11.05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애경그룹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애경그룹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애경그룹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AKIS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공개채용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2023.10.31 23:59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한국은행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한국은행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기업통계팀 통계조사보조원 채용 안내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2023.10.30 11:00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슈어소프트테크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㈜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슈어소프트테크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2023.10.29 23:59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어반엑스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건축사사무소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어반엑스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신입사원 공개채용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2023.10.27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유안타증권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유안타증권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채용공고문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2023.10.25 23:00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GS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글로벌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[GS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글로벌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GS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글로벌 신입사원 채용 공고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2023.10.24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DC6D5-C4E5-4DB5-BA13-BEBFC1BB3BB0}"/>
              </a:ext>
            </a:extLst>
          </p:cNvPr>
          <p:cNvSpPr txBox="1"/>
          <p:nvPr/>
        </p:nvSpPr>
        <p:spPr>
          <a:xfrm>
            <a:off x="9510643" y="227415"/>
            <a:ext cx="2464136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2023.10.10~10.12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E0A48-3684-40B2-BE3B-7907A4868993}"/>
              </a:ext>
            </a:extLst>
          </p:cNvPr>
          <p:cNvSpPr txBox="1"/>
          <p:nvPr/>
        </p:nvSpPr>
        <p:spPr>
          <a:xfrm>
            <a:off x="9510643" y="528230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44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623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/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테이팩스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테이팩스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대졸 신입사원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2023.10.22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파수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&amp;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스패로우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파수</a:t>
                      </a:r>
                      <a:r>
                        <a:rPr lang="en-US" altLang="ko-K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&amp;</a:t>
                      </a:r>
                      <a:r>
                        <a:rPr lang="ko-KR" altLang="en-US" sz="14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스패로우</a:t>
                      </a:r>
                      <a:r>
                        <a:rPr lang="en-US" altLang="ko-K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신입 공개 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2023.10.22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고려아연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고려아연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고려아연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및 계열사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공개채용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2023.10.22 23:59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농심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농심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대졸 신입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2023.10.19 23:59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AXA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손해보험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[AXA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손해보험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광주장기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TM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Trainer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 공고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2023.10.18 23:59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교직원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글로벌사업팀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2023.10.18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계룡건설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계룡건설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채용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2023.10.18 17:00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서울지방교정청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서울지방교정청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 일반직공무원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약무직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2023.10.16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A9E06-BB87-41EE-8482-FE5C4E8CD120}"/>
              </a:ext>
            </a:extLst>
          </p:cNvPr>
          <p:cNvSpPr txBox="1"/>
          <p:nvPr/>
        </p:nvSpPr>
        <p:spPr>
          <a:xfrm>
            <a:off x="9510643" y="227415"/>
            <a:ext cx="2464136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2023.10.10~10.12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425FD-B4C5-473D-9DF2-5C8C5C757CD0}"/>
              </a:ext>
            </a:extLst>
          </p:cNvPr>
          <p:cNvSpPr txBox="1"/>
          <p:nvPr/>
        </p:nvSpPr>
        <p:spPr>
          <a:xfrm>
            <a:off x="9510643" y="528230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44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751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/>
        </p:nvGraphicFramePr>
        <p:xfrm>
          <a:off x="567642" y="925670"/>
          <a:ext cx="11103516" cy="228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칸타코리아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칸타코리아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마케팅조사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Marketing &amp; PR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파견계약직 모집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스카우트에이치알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스카우트에이치알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삼성사업장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보조트레이너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애니원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애니원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8CA8B-3C97-4A27-8855-5EBDD6C19D56}"/>
              </a:ext>
            </a:extLst>
          </p:cNvPr>
          <p:cNvSpPr txBox="1"/>
          <p:nvPr/>
        </p:nvSpPr>
        <p:spPr>
          <a:xfrm>
            <a:off x="9510643" y="227415"/>
            <a:ext cx="2464136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2023.10.10~10.12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E9F19-ED24-46AE-BF91-466B1B05E4DC}"/>
              </a:ext>
            </a:extLst>
          </p:cNvPr>
          <p:cNvSpPr txBox="1"/>
          <p:nvPr/>
        </p:nvSpPr>
        <p:spPr>
          <a:xfrm>
            <a:off x="9510643" y="528230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44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280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/>
        </p:nvGraphicFramePr>
        <p:xfrm>
          <a:off x="567642" y="925670"/>
          <a:ext cx="11103516" cy="5516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서울특별시여성가족재단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서울특별시여성가족재단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 공개채용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2023.10.12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2023.10.30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한국산업인력공단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서울해외취업센터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한국산업인력공단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"2023 IDB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청년기술인재단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"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국제기구 컨설턴트 모집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2023.10.12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2023.10.25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바이엘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크롭사이언스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바이엘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크롭사이언스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대전공장 품질보증</a:t>
                      </a:r>
                      <a:r>
                        <a:rPr lang="en-US" altLang="ko-KR" sz="1400" b="1" i="0" kern="120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</a:p>
                    <a:p>
                      <a:pPr algn="l"/>
                      <a:r>
                        <a:rPr lang="ko-KR" altLang="en-US" sz="1400" b="1" i="0" kern="120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안전관리자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 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2023.10.12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2023.10.22 23:59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포스코이앤씨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포스코이앤씨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하반기 신입사원 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2023.10.12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2023.10.16 12:00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한국존슨앤드존슨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한국존슨앤드존슨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RA Assistant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2023.10.12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NEOGEN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[NEOGEN] Team Admin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2023.10.12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</a:t>
                      </a:r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SEMi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</a:t>
                      </a:r>
                      <a:r>
                        <a:rPr lang="en-US" altLang="ko-KR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SEMi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사무보조 채용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2023.10.12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2023.10.25 23:59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유비쿼스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유비쿼스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유비쿼스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신입사원 공채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2023.10.12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031DC-6E76-43A1-8A94-D6A1BBD5CB2E}"/>
              </a:ext>
            </a:extLst>
          </p:cNvPr>
          <p:cNvSpPr txBox="1"/>
          <p:nvPr/>
        </p:nvSpPr>
        <p:spPr>
          <a:xfrm>
            <a:off x="9510643" y="227415"/>
            <a:ext cx="2464136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2023.10.10~10.12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C00F7-4964-486E-879B-A0E52D3BCA82}"/>
              </a:ext>
            </a:extLst>
          </p:cNvPr>
          <p:cNvSpPr txBox="1"/>
          <p:nvPr/>
        </p:nvSpPr>
        <p:spPr>
          <a:xfrm>
            <a:off x="9510643" y="528230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44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8997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5599</TotalTime>
  <Words>938</Words>
  <Application>Microsoft Office PowerPoint</Application>
  <PresentationFormat>와이드스크린</PresentationFormat>
  <Paragraphs>244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50</cp:revision>
  <cp:lastPrinted>2023-09-25T00:21:45Z</cp:lastPrinted>
  <dcterms:created xsi:type="dcterms:W3CDTF">2022-03-08T09:40:54Z</dcterms:created>
  <dcterms:modified xsi:type="dcterms:W3CDTF">2023-10-13T02:47:07Z</dcterms:modified>
</cp:coreProperties>
</file>