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5"/>
  </p:handoutMasterIdLst>
  <p:sldIdLst>
    <p:sldId id="267" r:id="rId2"/>
    <p:sldId id="272" r:id="rId3"/>
    <p:sldId id="270" r:id="rId4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2019-2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4000" dirty="0" smtClean="0">
                <a:ea typeface="휴먼엑스포" pitchFamily="18" charset="-127"/>
              </a:rPr>
              <a:t>1</a:t>
            </a:r>
            <a:r>
              <a:rPr lang="ko-KR" altLang="en-US" sz="4000" dirty="0" smtClean="0">
                <a:ea typeface="휴먼엑스포" pitchFamily="18" charset="-127"/>
              </a:rPr>
              <a:t>차 강의평가 입력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3995937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4788024" y="1749299"/>
            <a:ext cx="3913785" cy="3479901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3959932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818</TotalTime>
  <Words>35</Words>
  <Application>Microsoft Office PowerPoint</Application>
  <PresentationFormat>화면 슬라이드 쇼(4:3)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맑은 고딕</vt:lpstr>
      <vt:lpstr>휴먼엑스포</vt:lpstr>
      <vt:lpstr>Wingdings</vt:lpstr>
      <vt:lpstr>Wingdings 2</vt:lpstr>
      <vt:lpstr>중앙</vt:lpstr>
      <vt:lpstr>2019-2학기  1차 강의평가 입력 절차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ida626@outlook.kr</cp:lastModifiedBy>
  <cp:revision>103</cp:revision>
  <dcterms:created xsi:type="dcterms:W3CDTF">2013-04-12T04:39:26Z</dcterms:created>
  <dcterms:modified xsi:type="dcterms:W3CDTF">2019-09-30T00:09:13Z</dcterms:modified>
</cp:coreProperties>
</file>