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71" r:id="rId2"/>
    <p:sldId id="273" r:id="rId3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3E9F"/>
    <a:srgbClr val="1C2B52"/>
    <a:srgbClr val="1B2B51"/>
    <a:srgbClr val="2C539E"/>
    <a:srgbClr val="B45B9F"/>
    <a:srgbClr val="F4B13E"/>
    <a:srgbClr val="9FB960"/>
    <a:srgbClr val="F8F8F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9" autoAdjust="0"/>
    <p:restoredTop sz="94660"/>
  </p:normalViewPr>
  <p:slideViewPr>
    <p:cSldViewPr snapToGrid="0">
      <p:cViewPr varScale="1">
        <p:scale>
          <a:sx n="87" d="100"/>
          <a:sy n="87" d="100"/>
        </p:scale>
        <p:origin x="298" y="10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DAA3F9-2243-4EA2-B51F-899AEBFE6F98}" type="doc">
      <dgm:prSet loTypeId="urn:microsoft.com/office/officeart/2005/8/layout/vList5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3E72CEB3-844E-40D7-9C51-6546F876DC74}">
      <dgm:prSet phldrT="[텍스트]" custT="1"/>
      <dgm:spPr/>
      <dgm:t>
        <a:bodyPr/>
        <a:lstStyle/>
        <a:p>
          <a:pPr latinLnBrk="1"/>
          <a:r>
            <a:rPr lang="ko-KR" altLang="en-US" sz="3200" dirty="0" smtClean="0"/>
            <a:t>교과활동</a:t>
          </a:r>
          <a:endParaRPr lang="ko-KR" altLang="en-US" sz="3200" dirty="0"/>
        </a:p>
      </dgm:t>
    </dgm:pt>
    <dgm:pt modelId="{17C95E96-0162-4102-936C-B201152F2B19}" type="parTrans" cxnId="{0FECDA4A-D22E-4471-AEB1-3D70A7B78148}">
      <dgm:prSet/>
      <dgm:spPr/>
      <dgm:t>
        <a:bodyPr/>
        <a:lstStyle/>
        <a:p>
          <a:pPr latinLnBrk="1"/>
          <a:endParaRPr lang="ko-KR" altLang="en-US"/>
        </a:p>
      </dgm:t>
    </dgm:pt>
    <dgm:pt modelId="{FDBCA8F6-C2B8-4A64-8F55-0DF0312231C3}" type="sibTrans" cxnId="{0FECDA4A-D22E-4471-AEB1-3D70A7B78148}">
      <dgm:prSet/>
      <dgm:spPr/>
      <dgm:t>
        <a:bodyPr/>
        <a:lstStyle/>
        <a:p>
          <a:pPr latinLnBrk="1"/>
          <a:endParaRPr lang="ko-KR" altLang="en-US"/>
        </a:p>
      </dgm:t>
    </dgm:pt>
    <dgm:pt modelId="{EB9DBF7C-A685-4F55-9ED2-B19DDF42CBF9}">
      <dgm:prSet phldrT="[텍스트]"/>
      <dgm:spPr/>
      <dgm:t>
        <a:bodyPr/>
        <a:lstStyle/>
        <a:p>
          <a:pPr latinLnBrk="1"/>
          <a:r>
            <a:rPr lang="en-US" altLang="ko-KR" dirty="0" smtClean="0"/>
            <a:t> </a:t>
          </a:r>
          <a:r>
            <a:rPr lang="ko-KR" altLang="en-US" dirty="0" err="1" smtClean="0"/>
            <a:t>일반수학</a:t>
          </a:r>
          <a:r>
            <a:rPr lang="ko-KR" altLang="en-US" dirty="0" smtClean="0"/>
            <a:t> </a:t>
          </a:r>
          <a:r>
            <a:rPr lang="en-US" altLang="ko-KR" dirty="0" smtClean="0"/>
            <a:t>1</a:t>
          </a:r>
          <a:endParaRPr lang="ko-KR" altLang="en-US" dirty="0"/>
        </a:p>
      </dgm:t>
    </dgm:pt>
    <dgm:pt modelId="{28F16274-B214-4265-87A5-BFE3058D69D3}" type="parTrans" cxnId="{454DAEDE-5689-4407-8C99-F56F1BEBB5F5}">
      <dgm:prSet/>
      <dgm:spPr/>
      <dgm:t>
        <a:bodyPr/>
        <a:lstStyle/>
        <a:p>
          <a:pPr latinLnBrk="1"/>
          <a:endParaRPr lang="ko-KR" altLang="en-US"/>
        </a:p>
      </dgm:t>
    </dgm:pt>
    <dgm:pt modelId="{0C2020A4-CD59-4A0F-92C0-60846FF1F869}" type="sibTrans" cxnId="{454DAEDE-5689-4407-8C99-F56F1BEBB5F5}">
      <dgm:prSet/>
      <dgm:spPr/>
      <dgm:t>
        <a:bodyPr/>
        <a:lstStyle/>
        <a:p>
          <a:pPr latinLnBrk="1"/>
          <a:endParaRPr lang="ko-KR" altLang="en-US"/>
        </a:p>
      </dgm:t>
    </dgm:pt>
    <dgm:pt modelId="{DF49F9BD-20DA-4238-BA88-DAAD8B78B356}">
      <dgm:prSet phldrT="[텍스트]" custT="1"/>
      <dgm:spPr/>
      <dgm:t>
        <a:bodyPr/>
        <a:lstStyle/>
        <a:p>
          <a:pPr latinLnBrk="1"/>
          <a:r>
            <a:rPr lang="ko-KR" altLang="en-US" sz="3200" dirty="0" err="1" smtClean="0"/>
            <a:t>비교과활동</a:t>
          </a:r>
          <a:endParaRPr lang="ko-KR" altLang="en-US" sz="3200" dirty="0"/>
        </a:p>
      </dgm:t>
    </dgm:pt>
    <dgm:pt modelId="{07758F12-CFA0-4CFC-952A-6B28A0E5123C}" type="parTrans" cxnId="{D2EBAE4F-1E61-4773-BECD-BCC5D8BCD39F}">
      <dgm:prSet/>
      <dgm:spPr/>
      <dgm:t>
        <a:bodyPr/>
        <a:lstStyle/>
        <a:p>
          <a:pPr latinLnBrk="1"/>
          <a:endParaRPr lang="ko-KR" altLang="en-US"/>
        </a:p>
      </dgm:t>
    </dgm:pt>
    <dgm:pt modelId="{4DB39C44-130E-49FF-BE5F-D45805AC7878}" type="sibTrans" cxnId="{D2EBAE4F-1E61-4773-BECD-BCC5D8BCD39F}">
      <dgm:prSet/>
      <dgm:spPr/>
      <dgm:t>
        <a:bodyPr/>
        <a:lstStyle/>
        <a:p>
          <a:pPr latinLnBrk="1"/>
          <a:endParaRPr lang="ko-KR" altLang="en-US"/>
        </a:p>
      </dgm:t>
    </dgm:pt>
    <dgm:pt modelId="{D4F30583-F585-4A12-B243-C9EEF6564BEB}">
      <dgm:prSet phldrT="[텍스트]"/>
      <dgm:spPr/>
      <dgm:t>
        <a:bodyPr/>
        <a:lstStyle/>
        <a:p>
          <a:pPr latinLnBrk="1"/>
          <a:r>
            <a:rPr lang="ko-KR" altLang="en-US" dirty="0" smtClean="0"/>
            <a:t>자유교양대학 </a:t>
          </a:r>
          <a:r>
            <a:rPr lang="en-US" altLang="ko-KR" dirty="0" smtClean="0"/>
            <a:t>BSM</a:t>
          </a:r>
          <a:r>
            <a:rPr lang="ko-KR" altLang="en-US" dirty="0" smtClean="0"/>
            <a:t>센터의 </a:t>
          </a:r>
          <a:r>
            <a:rPr lang="en-US" altLang="ko-KR" dirty="0" smtClean="0"/>
            <a:t>Math</a:t>
          </a:r>
          <a:r>
            <a:rPr lang="ko-KR" altLang="en-US" dirty="0" err="1" smtClean="0"/>
            <a:t>레벨업</a:t>
          </a:r>
          <a:r>
            <a:rPr lang="en-US" altLang="ko-KR" dirty="0" smtClean="0"/>
            <a:t>(</a:t>
          </a:r>
          <a:r>
            <a:rPr lang="ko-KR" altLang="en-US" dirty="0" err="1" smtClean="0"/>
            <a:t>수학특강</a:t>
          </a:r>
          <a:r>
            <a:rPr lang="en-US" altLang="ko-KR" dirty="0" smtClean="0"/>
            <a:t>)</a:t>
          </a:r>
          <a:r>
            <a:rPr lang="ko-KR" altLang="en-US" dirty="0" smtClean="0"/>
            <a:t>과 연계</a:t>
          </a:r>
          <a:endParaRPr lang="ko-KR" altLang="en-US" dirty="0"/>
        </a:p>
      </dgm:t>
    </dgm:pt>
    <dgm:pt modelId="{71026AE8-85DA-43A0-AACC-0A220C89B0F2}" type="parTrans" cxnId="{2E62D8DF-02C8-47CC-A585-6CE6FD0BC2BE}">
      <dgm:prSet/>
      <dgm:spPr/>
      <dgm:t>
        <a:bodyPr/>
        <a:lstStyle/>
        <a:p>
          <a:pPr latinLnBrk="1"/>
          <a:endParaRPr lang="ko-KR" altLang="en-US"/>
        </a:p>
      </dgm:t>
    </dgm:pt>
    <dgm:pt modelId="{CCDCB5B8-2A6A-40AE-B7FA-26E810B28284}" type="sibTrans" cxnId="{2E62D8DF-02C8-47CC-A585-6CE6FD0BC2BE}">
      <dgm:prSet/>
      <dgm:spPr/>
      <dgm:t>
        <a:bodyPr/>
        <a:lstStyle/>
        <a:p>
          <a:pPr latinLnBrk="1"/>
          <a:endParaRPr lang="ko-KR" altLang="en-US"/>
        </a:p>
      </dgm:t>
    </dgm:pt>
    <dgm:pt modelId="{80B50688-FF40-4F90-B47C-928FD510EC0F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참여혜택</a:t>
          </a:r>
          <a:r>
            <a:rPr lang="en-US" altLang="ko-KR" dirty="0" smtClean="0"/>
            <a:t>: </a:t>
          </a:r>
          <a:r>
            <a:rPr lang="ko-KR" altLang="en-US" dirty="0" err="1" smtClean="0"/>
            <a:t>비교과</a:t>
          </a:r>
          <a:r>
            <a:rPr lang="ko-KR" altLang="en-US" dirty="0" smtClean="0"/>
            <a:t> 마일리지 </a:t>
          </a:r>
          <a:r>
            <a:rPr lang="en-US" altLang="ko-KR" dirty="0" smtClean="0"/>
            <a:t>20</a:t>
          </a:r>
          <a:r>
            <a:rPr lang="ko-KR" altLang="en-US" dirty="0" smtClean="0"/>
            <a:t>점</a:t>
          </a:r>
          <a:r>
            <a:rPr lang="en-US" altLang="ko-KR" dirty="0" smtClean="0"/>
            <a:t>+</a:t>
          </a:r>
          <a:r>
            <a:rPr lang="en-US" altLang="ko-KR" dirty="0" smtClean="0">
              <a:solidFill>
                <a:srgbClr val="FF0000"/>
              </a:solidFill>
            </a:rPr>
            <a:t>10</a:t>
          </a:r>
          <a:r>
            <a:rPr lang="ko-KR" altLang="en-US" dirty="0" smtClean="0">
              <a:solidFill>
                <a:srgbClr val="FF0000"/>
              </a:solidFill>
            </a:rPr>
            <a:t>점</a:t>
          </a:r>
          <a:r>
            <a:rPr lang="en-US" altLang="ko-KR" dirty="0" smtClean="0"/>
            <a:t>=</a:t>
          </a:r>
          <a:r>
            <a:rPr lang="en-US" altLang="ko-KR" dirty="0" smtClean="0">
              <a:solidFill>
                <a:srgbClr val="FF0000"/>
              </a:solidFill>
            </a:rPr>
            <a:t>30</a:t>
          </a:r>
          <a:r>
            <a:rPr lang="ko-KR" altLang="en-US" dirty="0" smtClean="0">
              <a:solidFill>
                <a:srgbClr val="FF0000"/>
              </a:solidFill>
            </a:rPr>
            <a:t>점 지급</a:t>
          </a:r>
          <a:r>
            <a:rPr lang="en-US" altLang="ko-KR" dirty="0" smtClean="0">
              <a:solidFill>
                <a:srgbClr val="FF0000"/>
              </a:solidFill>
            </a:rPr>
            <a:t>(</a:t>
          </a:r>
          <a:r>
            <a:rPr lang="ko-KR" altLang="en-US" dirty="0" smtClean="0">
              <a:solidFill>
                <a:srgbClr val="FF0000"/>
              </a:solidFill>
            </a:rPr>
            <a:t>마일리지 장학금 선정에 유리</a:t>
          </a:r>
          <a:r>
            <a:rPr lang="en-US" altLang="ko-KR" dirty="0" smtClean="0">
              <a:solidFill>
                <a:srgbClr val="FF0000"/>
              </a:solidFill>
            </a:rPr>
            <a:t>)</a:t>
          </a:r>
          <a:r>
            <a:rPr lang="ko-KR" altLang="en-US" dirty="0" smtClean="0">
              <a:solidFill>
                <a:srgbClr val="FF0000"/>
              </a:solidFill>
            </a:rPr>
            <a:t> </a:t>
          </a:r>
          <a:endParaRPr lang="ko-KR" altLang="en-US" dirty="0">
            <a:solidFill>
              <a:srgbClr val="FF0000"/>
            </a:solidFill>
          </a:endParaRPr>
        </a:p>
      </dgm:t>
    </dgm:pt>
    <dgm:pt modelId="{1BB041C1-F9F0-4344-B0E4-A90FD1CD62C6}" type="parTrans" cxnId="{0CD823E2-7A1A-4AAF-BE21-E9C98E1815E6}">
      <dgm:prSet/>
      <dgm:spPr/>
      <dgm:t>
        <a:bodyPr/>
        <a:lstStyle/>
        <a:p>
          <a:pPr latinLnBrk="1"/>
          <a:endParaRPr lang="ko-KR" altLang="en-US"/>
        </a:p>
      </dgm:t>
    </dgm:pt>
    <dgm:pt modelId="{615F2239-C1A1-4211-A041-2F6552F25F01}" type="sibTrans" cxnId="{0CD823E2-7A1A-4AAF-BE21-E9C98E1815E6}">
      <dgm:prSet/>
      <dgm:spPr/>
      <dgm:t>
        <a:bodyPr/>
        <a:lstStyle/>
        <a:p>
          <a:pPr latinLnBrk="1"/>
          <a:endParaRPr lang="ko-KR" altLang="en-US"/>
        </a:p>
      </dgm:t>
    </dgm:pt>
    <dgm:pt modelId="{D880CD1B-3448-4ED3-815D-03AFD4A5E6F3}" type="pres">
      <dgm:prSet presAssocID="{30DAA3F9-2243-4EA2-B51F-899AEBFE6F9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A3873B1-3E52-4F28-BD28-1B7110726BEF}" type="pres">
      <dgm:prSet presAssocID="{3E72CEB3-844E-40D7-9C51-6546F876DC74}" presName="linNode" presStyleCnt="0"/>
      <dgm:spPr/>
      <dgm:t>
        <a:bodyPr/>
        <a:lstStyle/>
        <a:p>
          <a:pPr latinLnBrk="1"/>
          <a:endParaRPr lang="ko-KR" altLang="en-US"/>
        </a:p>
      </dgm:t>
    </dgm:pt>
    <dgm:pt modelId="{68868F19-7C9A-443E-9DEC-14E8A98DB254}" type="pres">
      <dgm:prSet presAssocID="{3E72CEB3-844E-40D7-9C51-6546F876DC74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80036EE-EB21-41DC-874B-36D5514D17E4}" type="pres">
      <dgm:prSet presAssocID="{3E72CEB3-844E-40D7-9C51-6546F876DC74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83085CA-B5FB-4FE8-8F4B-554AEDC19457}" type="pres">
      <dgm:prSet presAssocID="{FDBCA8F6-C2B8-4A64-8F55-0DF0312231C3}" presName="sp" presStyleCnt="0"/>
      <dgm:spPr/>
      <dgm:t>
        <a:bodyPr/>
        <a:lstStyle/>
        <a:p>
          <a:pPr latinLnBrk="1"/>
          <a:endParaRPr lang="ko-KR" altLang="en-US"/>
        </a:p>
      </dgm:t>
    </dgm:pt>
    <dgm:pt modelId="{2EC157C6-2BEE-4042-B903-FC782F82A838}" type="pres">
      <dgm:prSet presAssocID="{DF49F9BD-20DA-4238-BA88-DAAD8B78B356}" presName="linNode" presStyleCnt="0"/>
      <dgm:spPr/>
      <dgm:t>
        <a:bodyPr/>
        <a:lstStyle/>
        <a:p>
          <a:pPr latinLnBrk="1"/>
          <a:endParaRPr lang="ko-KR" altLang="en-US"/>
        </a:p>
      </dgm:t>
    </dgm:pt>
    <dgm:pt modelId="{5FE80EAA-179C-491A-871B-6F1C3D1FDC5F}" type="pres">
      <dgm:prSet presAssocID="{DF49F9BD-20DA-4238-BA88-DAAD8B78B356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2A30ECE-E672-46D4-B88E-307166FF5115}" type="pres">
      <dgm:prSet presAssocID="{DF49F9BD-20DA-4238-BA88-DAAD8B78B356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F11936AE-471D-4995-A442-4BE164E7960A}" type="presOf" srcId="{30DAA3F9-2243-4EA2-B51F-899AEBFE6F98}" destId="{D880CD1B-3448-4ED3-815D-03AFD4A5E6F3}" srcOrd="0" destOrd="0" presId="urn:microsoft.com/office/officeart/2005/8/layout/vList5"/>
    <dgm:cxn modelId="{28EC31CE-D3FC-4B8A-899E-96D1E618D382}" type="presOf" srcId="{D4F30583-F585-4A12-B243-C9EEF6564BEB}" destId="{62A30ECE-E672-46D4-B88E-307166FF5115}" srcOrd="0" destOrd="0" presId="urn:microsoft.com/office/officeart/2005/8/layout/vList5"/>
    <dgm:cxn modelId="{ED575483-7442-4A3F-ACC6-77520E55DBF7}" type="presOf" srcId="{3E72CEB3-844E-40D7-9C51-6546F876DC74}" destId="{68868F19-7C9A-443E-9DEC-14E8A98DB254}" srcOrd="0" destOrd="0" presId="urn:microsoft.com/office/officeart/2005/8/layout/vList5"/>
    <dgm:cxn modelId="{454DAEDE-5689-4407-8C99-F56F1BEBB5F5}" srcId="{3E72CEB3-844E-40D7-9C51-6546F876DC74}" destId="{EB9DBF7C-A685-4F55-9ED2-B19DDF42CBF9}" srcOrd="0" destOrd="0" parTransId="{28F16274-B214-4265-87A5-BFE3058D69D3}" sibTransId="{0C2020A4-CD59-4A0F-92C0-60846FF1F869}"/>
    <dgm:cxn modelId="{0CD823E2-7A1A-4AAF-BE21-E9C98E1815E6}" srcId="{DF49F9BD-20DA-4238-BA88-DAAD8B78B356}" destId="{80B50688-FF40-4F90-B47C-928FD510EC0F}" srcOrd="1" destOrd="0" parTransId="{1BB041C1-F9F0-4344-B0E4-A90FD1CD62C6}" sibTransId="{615F2239-C1A1-4211-A041-2F6552F25F01}"/>
    <dgm:cxn modelId="{D2EBAE4F-1E61-4773-BECD-BCC5D8BCD39F}" srcId="{30DAA3F9-2243-4EA2-B51F-899AEBFE6F98}" destId="{DF49F9BD-20DA-4238-BA88-DAAD8B78B356}" srcOrd="1" destOrd="0" parTransId="{07758F12-CFA0-4CFC-952A-6B28A0E5123C}" sibTransId="{4DB39C44-130E-49FF-BE5F-D45805AC7878}"/>
    <dgm:cxn modelId="{DE6598C3-1E95-4F05-BCD8-F867D442394B}" type="presOf" srcId="{DF49F9BD-20DA-4238-BA88-DAAD8B78B356}" destId="{5FE80EAA-179C-491A-871B-6F1C3D1FDC5F}" srcOrd="0" destOrd="0" presId="urn:microsoft.com/office/officeart/2005/8/layout/vList5"/>
    <dgm:cxn modelId="{2E62D8DF-02C8-47CC-A585-6CE6FD0BC2BE}" srcId="{DF49F9BD-20DA-4238-BA88-DAAD8B78B356}" destId="{D4F30583-F585-4A12-B243-C9EEF6564BEB}" srcOrd="0" destOrd="0" parTransId="{71026AE8-85DA-43A0-AACC-0A220C89B0F2}" sibTransId="{CCDCB5B8-2A6A-40AE-B7FA-26E810B28284}"/>
    <dgm:cxn modelId="{0FECDA4A-D22E-4471-AEB1-3D70A7B78148}" srcId="{30DAA3F9-2243-4EA2-B51F-899AEBFE6F98}" destId="{3E72CEB3-844E-40D7-9C51-6546F876DC74}" srcOrd="0" destOrd="0" parTransId="{17C95E96-0162-4102-936C-B201152F2B19}" sibTransId="{FDBCA8F6-C2B8-4A64-8F55-0DF0312231C3}"/>
    <dgm:cxn modelId="{EAF2CE91-5318-42C9-9826-6A442C86F75B}" type="presOf" srcId="{EB9DBF7C-A685-4F55-9ED2-B19DDF42CBF9}" destId="{B80036EE-EB21-41DC-874B-36D5514D17E4}" srcOrd="0" destOrd="0" presId="urn:microsoft.com/office/officeart/2005/8/layout/vList5"/>
    <dgm:cxn modelId="{8D4CC184-6569-4BA6-B504-362B3E68E2FC}" type="presOf" srcId="{80B50688-FF40-4F90-B47C-928FD510EC0F}" destId="{62A30ECE-E672-46D4-B88E-307166FF5115}" srcOrd="0" destOrd="1" presId="urn:microsoft.com/office/officeart/2005/8/layout/vList5"/>
    <dgm:cxn modelId="{B29768AF-6DB1-463A-8339-AA3916D5C9F7}" type="presParOf" srcId="{D880CD1B-3448-4ED3-815D-03AFD4A5E6F3}" destId="{3A3873B1-3E52-4F28-BD28-1B7110726BEF}" srcOrd="0" destOrd="0" presId="urn:microsoft.com/office/officeart/2005/8/layout/vList5"/>
    <dgm:cxn modelId="{D68B023D-724D-4CE5-A24C-5C645C9CDEFB}" type="presParOf" srcId="{3A3873B1-3E52-4F28-BD28-1B7110726BEF}" destId="{68868F19-7C9A-443E-9DEC-14E8A98DB254}" srcOrd="0" destOrd="0" presId="urn:microsoft.com/office/officeart/2005/8/layout/vList5"/>
    <dgm:cxn modelId="{382BB967-9C4C-4CA2-9592-3940440C59F2}" type="presParOf" srcId="{3A3873B1-3E52-4F28-BD28-1B7110726BEF}" destId="{B80036EE-EB21-41DC-874B-36D5514D17E4}" srcOrd="1" destOrd="0" presId="urn:microsoft.com/office/officeart/2005/8/layout/vList5"/>
    <dgm:cxn modelId="{CCC1A379-55B9-43E9-AF20-4F6914760D1C}" type="presParOf" srcId="{D880CD1B-3448-4ED3-815D-03AFD4A5E6F3}" destId="{C83085CA-B5FB-4FE8-8F4B-554AEDC19457}" srcOrd="1" destOrd="0" presId="urn:microsoft.com/office/officeart/2005/8/layout/vList5"/>
    <dgm:cxn modelId="{366F1727-1AC5-4917-B2C9-6456113BFDC1}" type="presParOf" srcId="{D880CD1B-3448-4ED3-815D-03AFD4A5E6F3}" destId="{2EC157C6-2BEE-4042-B903-FC782F82A838}" srcOrd="2" destOrd="0" presId="urn:microsoft.com/office/officeart/2005/8/layout/vList5"/>
    <dgm:cxn modelId="{D227E7ED-B099-4E19-9CB8-3A3D5261ED2D}" type="presParOf" srcId="{2EC157C6-2BEE-4042-B903-FC782F82A838}" destId="{5FE80EAA-179C-491A-871B-6F1C3D1FDC5F}" srcOrd="0" destOrd="0" presId="urn:microsoft.com/office/officeart/2005/8/layout/vList5"/>
    <dgm:cxn modelId="{646026D8-638F-4AF6-A372-77E7D390EDF4}" type="presParOf" srcId="{2EC157C6-2BEE-4042-B903-FC782F82A838}" destId="{62A30ECE-E672-46D4-B88E-307166FF511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0036EE-EB21-41DC-874B-36D5514D17E4}">
      <dsp:nvSpPr>
        <dsp:cNvPr id="0" name=""/>
        <dsp:cNvSpPr/>
      </dsp:nvSpPr>
      <dsp:spPr>
        <a:xfrm rot="5400000">
          <a:off x="4311343" y="-1474737"/>
          <a:ext cx="1421805" cy="4726819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/>
            <a:t> </a:t>
          </a:r>
          <a:r>
            <a:rPr lang="ko-KR" altLang="en-US" sz="1400" kern="1200" dirty="0" err="1" smtClean="0"/>
            <a:t>일반수학</a:t>
          </a:r>
          <a:r>
            <a:rPr lang="ko-KR" altLang="en-US" sz="1400" kern="1200" dirty="0" smtClean="0"/>
            <a:t> </a:t>
          </a:r>
          <a:r>
            <a:rPr lang="en-US" altLang="ko-KR" sz="1400" kern="1200" dirty="0" smtClean="0"/>
            <a:t>1</a:t>
          </a:r>
          <a:endParaRPr lang="ko-KR" altLang="en-US" sz="1400" kern="1200" dirty="0"/>
        </a:p>
      </dsp:txBody>
      <dsp:txXfrm rot="-5400000">
        <a:off x="2658837" y="247176"/>
        <a:ext cx="4657412" cy="1282991"/>
      </dsp:txXfrm>
    </dsp:sp>
    <dsp:sp modelId="{68868F19-7C9A-443E-9DEC-14E8A98DB254}">
      <dsp:nvSpPr>
        <dsp:cNvPr id="0" name=""/>
        <dsp:cNvSpPr/>
      </dsp:nvSpPr>
      <dsp:spPr>
        <a:xfrm>
          <a:off x="0" y="44"/>
          <a:ext cx="2658836" cy="177725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kern="1200" dirty="0" smtClean="0"/>
            <a:t>교과활동</a:t>
          </a:r>
          <a:endParaRPr lang="ko-KR" altLang="en-US" sz="3200" kern="1200" dirty="0"/>
        </a:p>
      </dsp:txBody>
      <dsp:txXfrm>
        <a:off x="86758" y="86802"/>
        <a:ext cx="2485320" cy="1603740"/>
      </dsp:txXfrm>
    </dsp:sp>
    <dsp:sp modelId="{62A30ECE-E672-46D4-B88E-307166FF5115}">
      <dsp:nvSpPr>
        <dsp:cNvPr id="0" name=""/>
        <dsp:cNvSpPr/>
      </dsp:nvSpPr>
      <dsp:spPr>
        <a:xfrm rot="5400000">
          <a:off x="4311343" y="391382"/>
          <a:ext cx="1421805" cy="4726819"/>
        </a:xfrm>
        <a:prstGeom prst="round2Same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400" kern="1200" dirty="0" smtClean="0"/>
            <a:t>자유교양대학 </a:t>
          </a:r>
          <a:r>
            <a:rPr lang="en-US" altLang="ko-KR" sz="1400" kern="1200" dirty="0" smtClean="0"/>
            <a:t>BSM</a:t>
          </a:r>
          <a:r>
            <a:rPr lang="ko-KR" altLang="en-US" sz="1400" kern="1200" dirty="0" smtClean="0"/>
            <a:t>센터의 </a:t>
          </a:r>
          <a:r>
            <a:rPr lang="en-US" altLang="ko-KR" sz="1400" kern="1200" dirty="0" smtClean="0"/>
            <a:t>Math</a:t>
          </a:r>
          <a:r>
            <a:rPr lang="ko-KR" altLang="en-US" sz="1400" kern="1200" dirty="0" err="1" smtClean="0"/>
            <a:t>레벨업</a:t>
          </a:r>
          <a:r>
            <a:rPr lang="en-US" altLang="ko-KR" sz="1400" kern="1200" dirty="0" smtClean="0"/>
            <a:t>(</a:t>
          </a:r>
          <a:r>
            <a:rPr lang="ko-KR" altLang="en-US" sz="1400" kern="1200" dirty="0" err="1" smtClean="0"/>
            <a:t>수학특강</a:t>
          </a:r>
          <a:r>
            <a:rPr lang="en-US" altLang="ko-KR" sz="1400" kern="1200" dirty="0" smtClean="0"/>
            <a:t>)</a:t>
          </a:r>
          <a:r>
            <a:rPr lang="ko-KR" altLang="en-US" sz="1400" kern="1200" dirty="0" smtClean="0"/>
            <a:t>과 연계</a:t>
          </a:r>
          <a:endParaRPr lang="ko-KR" altLang="en-US" sz="1400" kern="1200" dirty="0"/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400" kern="1200" dirty="0" err="1" smtClean="0"/>
            <a:t>참여혜택</a:t>
          </a:r>
          <a:r>
            <a:rPr lang="en-US" altLang="ko-KR" sz="1400" kern="1200" dirty="0" smtClean="0"/>
            <a:t>: </a:t>
          </a:r>
          <a:r>
            <a:rPr lang="ko-KR" altLang="en-US" sz="1400" kern="1200" dirty="0" err="1" smtClean="0"/>
            <a:t>비교과</a:t>
          </a:r>
          <a:r>
            <a:rPr lang="ko-KR" altLang="en-US" sz="1400" kern="1200" dirty="0" smtClean="0"/>
            <a:t> 마일리지 </a:t>
          </a:r>
          <a:r>
            <a:rPr lang="en-US" altLang="ko-KR" sz="1400" kern="1200" dirty="0" smtClean="0"/>
            <a:t>20</a:t>
          </a:r>
          <a:r>
            <a:rPr lang="ko-KR" altLang="en-US" sz="1400" kern="1200" dirty="0" smtClean="0"/>
            <a:t>점</a:t>
          </a:r>
          <a:r>
            <a:rPr lang="en-US" altLang="ko-KR" sz="1400" kern="1200" dirty="0" smtClean="0"/>
            <a:t>+</a:t>
          </a:r>
          <a:r>
            <a:rPr lang="en-US" altLang="ko-KR" sz="1400" kern="1200" dirty="0" smtClean="0">
              <a:solidFill>
                <a:srgbClr val="FF0000"/>
              </a:solidFill>
            </a:rPr>
            <a:t>10</a:t>
          </a:r>
          <a:r>
            <a:rPr lang="ko-KR" altLang="en-US" sz="1400" kern="1200" dirty="0" smtClean="0">
              <a:solidFill>
                <a:srgbClr val="FF0000"/>
              </a:solidFill>
            </a:rPr>
            <a:t>점</a:t>
          </a:r>
          <a:r>
            <a:rPr lang="en-US" altLang="ko-KR" sz="1400" kern="1200" dirty="0" smtClean="0"/>
            <a:t>=</a:t>
          </a:r>
          <a:r>
            <a:rPr lang="en-US" altLang="ko-KR" sz="1400" kern="1200" dirty="0" smtClean="0">
              <a:solidFill>
                <a:srgbClr val="FF0000"/>
              </a:solidFill>
            </a:rPr>
            <a:t>30</a:t>
          </a:r>
          <a:r>
            <a:rPr lang="ko-KR" altLang="en-US" sz="1400" kern="1200" dirty="0" smtClean="0">
              <a:solidFill>
                <a:srgbClr val="FF0000"/>
              </a:solidFill>
            </a:rPr>
            <a:t>점 지급</a:t>
          </a:r>
          <a:r>
            <a:rPr lang="en-US" altLang="ko-KR" sz="1400" kern="1200" dirty="0" smtClean="0">
              <a:solidFill>
                <a:srgbClr val="FF0000"/>
              </a:solidFill>
            </a:rPr>
            <a:t>(</a:t>
          </a:r>
          <a:r>
            <a:rPr lang="ko-KR" altLang="en-US" sz="1400" kern="1200" dirty="0" smtClean="0">
              <a:solidFill>
                <a:srgbClr val="FF0000"/>
              </a:solidFill>
            </a:rPr>
            <a:t>마일리지 장학금 선정에 유리</a:t>
          </a:r>
          <a:r>
            <a:rPr lang="en-US" altLang="ko-KR" sz="1400" kern="1200" dirty="0" smtClean="0">
              <a:solidFill>
                <a:srgbClr val="FF0000"/>
              </a:solidFill>
            </a:rPr>
            <a:t>)</a:t>
          </a:r>
          <a:r>
            <a:rPr lang="ko-KR" altLang="en-US" sz="1400" kern="1200" dirty="0" smtClean="0">
              <a:solidFill>
                <a:srgbClr val="FF0000"/>
              </a:solidFill>
            </a:rPr>
            <a:t> </a:t>
          </a:r>
          <a:endParaRPr lang="ko-KR" altLang="en-US" sz="1400" kern="1200" dirty="0">
            <a:solidFill>
              <a:srgbClr val="FF0000"/>
            </a:solidFill>
          </a:endParaRPr>
        </a:p>
      </dsp:txBody>
      <dsp:txXfrm rot="-5400000">
        <a:off x="2658837" y="2113296"/>
        <a:ext cx="4657412" cy="1282991"/>
      </dsp:txXfrm>
    </dsp:sp>
    <dsp:sp modelId="{5FE80EAA-179C-491A-871B-6F1C3D1FDC5F}">
      <dsp:nvSpPr>
        <dsp:cNvPr id="0" name=""/>
        <dsp:cNvSpPr/>
      </dsp:nvSpPr>
      <dsp:spPr>
        <a:xfrm>
          <a:off x="0" y="1866163"/>
          <a:ext cx="2658836" cy="1777256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kern="1200" dirty="0" err="1" smtClean="0"/>
            <a:t>비교과활동</a:t>
          </a:r>
          <a:endParaRPr lang="ko-KR" altLang="en-US" sz="3200" kern="1200" dirty="0"/>
        </a:p>
      </dsp:txBody>
      <dsp:txXfrm>
        <a:off x="86758" y="1952921"/>
        <a:ext cx="2485320" cy="1603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1E29E-C298-4E17-A799-17AA1EA9B379}" type="datetimeFigureOut">
              <a:rPr lang="ko-KR" altLang="en-US" smtClean="0"/>
              <a:t>2020-03-27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28587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4" y="9428587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27CD4-9FCA-40D9-843A-A0ECE7E605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762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E57328-8FAC-4C25-B641-E55831C69F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A9E2D31-F39E-4618-9D45-9706AE72BB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873396A-E56E-409E-A2AC-8D17B3D49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D0D6-3C23-4D67-9614-FB336687F780}" type="datetime1">
              <a:rPr lang="ko-KR" altLang="en-US" smtClean="0"/>
              <a:t>2020-03-27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AEC7650-4C1F-484E-8137-40FA44918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&lt;#&gt;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54CD9D9-CB8C-47E7-AAFF-58430318F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FC8A0-C3F5-45A0-98C2-6ABFA0CE2FE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4830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E75BBA-82B0-4D90-88B3-59E31FD68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3F17034-20D4-4674-9D37-2AC7901985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17B7A8A-CB01-4190-9B64-7D733A48C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52B1-0DAD-47C7-9F0F-58C85678DA61}" type="datetime1">
              <a:rPr lang="ko-KR" altLang="en-US" smtClean="0"/>
              <a:t>2020-03-27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6BFED45-CDD1-4F7A-AAA0-D908C704F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&lt;#&gt;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B7BA60E-A2C7-417C-8909-DCAEB7063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FC8A0-C3F5-45A0-98C2-6ABFA0CE2F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0395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CDA1F697-1BB4-43B4-BE5D-716CBE2ECC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795BE7E-F655-4EED-B3DF-7D9035DFD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2C99294-9262-40AA-8B86-DBB11C171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0C99-B82A-4221-9447-AD709EF83A63}" type="datetime1">
              <a:rPr lang="ko-KR" altLang="en-US" smtClean="0"/>
              <a:t>2020-03-27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D7CAB81-AE45-4448-B1F0-F8CFBD25B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&lt;#&gt;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92C153-EBD7-4130-BB31-06DD65265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FC8A0-C3F5-45A0-98C2-6ABFA0CE2F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4732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BC77EAD-078B-4FEC-A35C-5671C06D7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B527177-C87A-4D0E-A414-064FD9D99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8A86E28-99CF-4C07-8E63-88E5AE5C2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20BF-C94F-43BF-885B-DF76824BA900}" type="datetime1">
              <a:rPr lang="ko-KR" altLang="en-US" smtClean="0"/>
              <a:t>2020-03-27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06EA12C-9CF8-4187-B0B7-0CBAD1EEA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&lt;#&gt;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9E5A5B4-3F9E-4435-95FC-3B2B60752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FC8A0-C3F5-45A0-98C2-6ABFA0CE2F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2193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BBAB38-32A3-4304-B24B-7DD8AA73F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8297CAA-A9C9-4E00-B716-3B6F760AD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A10D1E5-0389-4DFD-9642-1D1396239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AB34-85A2-42AB-BA96-43D448F4B540}" type="datetime1">
              <a:rPr lang="ko-KR" altLang="en-US" smtClean="0"/>
              <a:t>2020-03-27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39813A3-B974-4848-967B-314FFCC9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&lt;#&gt;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5C24BC0-857A-4CA4-88AB-A758DD6E8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FC8A0-C3F5-45A0-98C2-6ABFA0CE2F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3519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FC8B77-39CA-4FC7-8855-8DFF44E03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88F18F7-BB04-404D-BA52-85C8D21C78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E9F8DFF-8156-4C25-8931-AC7189317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6ECF180-2F0E-4192-B7A5-28DFA2518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1AC65-17B0-4CBA-AF34-5490CDA9B3DE}" type="datetime1">
              <a:rPr lang="ko-KR" altLang="en-US" smtClean="0"/>
              <a:t>2020-03-27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FD84917-A405-49C2-85B7-E268BB345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&lt;#&gt;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F916030-F7FD-4361-9FF3-0DEA07C28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FC8A0-C3F5-45A0-98C2-6ABFA0CE2F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5299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14264D-D058-46B9-B0CD-2BB692EF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8B35DC8-6911-496E-A5DF-9DF0F3C9B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E46309C-FA66-431D-B22E-DC1B3DEF6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0C8EA77-8B9C-4F6E-B157-8A64D94D4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6AB85D5-CD1E-4CB3-958A-822D3C1445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7840E78-E0AB-4DB6-AE86-1D4E7606E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F3F0-EE5A-4273-8B47-6B149046B678}" type="datetime1">
              <a:rPr lang="ko-KR" altLang="en-US" smtClean="0"/>
              <a:t>2020-03-27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78256E0-285A-4111-957C-5C41C0E4F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&lt;#&gt;</a:t>
            </a:r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899E58D-8392-4297-865E-5343BF84E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FC8A0-C3F5-45A0-98C2-6ABFA0CE2F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932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0AE158-C0A7-4C49-9D08-3E8F1C9E4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D02BCCE-615A-4BA7-82F6-A14C6D30D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36071-A59C-4F50-8C94-23F53FD3CF0E}" type="datetime1">
              <a:rPr lang="ko-KR" altLang="en-US" smtClean="0"/>
              <a:t>2020-03-27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4B502AD-4BB3-41B8-8396-062F9ED92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&lt;#&gt;</a:t>
            </a:r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9164CBC-49B9-4802-80FB-378C5DDA6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FC8A0-C3F5-45A0-98C2-6ABFA0CE2F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560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D52A4FA-A3AA-4A6C-8343-2878372A0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F282-BC4D-4564-90EB-3B2CCC0409BE}" type="datetime1">
              <a:rPr lang="ko-KR" altLang="en-US" smtClean="0"/>
              <a:t>2020-03-27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8B4B2A3-CACA-46CF-8078-40C5EF3AE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&lt;#&gt;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C25DF36-BB0F-485D-9E51-A975C3CB8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FC8A0-C3F5-45A0-98C2-6ABFA0CE2F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6814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0567F62-E6EF-43F7-97E6-BEAD8E6C0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59DD9E-F481-4C6C-A341-73ED1B3E1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5108590-6D9F-4883-B517-D2C6290F4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A5C9DFB-3302-4208-B380-674343EEB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5946-395F-4F9C-A020-10E5D8FE3254}" type="datetime1">
              <a:rPr lang="ko-KR" altLang="en-US" smtClean="0"/>
              <a:t>2020-03-27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DB2BA17-7660-4D30-BB76-CD8583F99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&lt;#&gt;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D341EFD-B948-47CF-935A-103964C96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FC8A0-C3F5-45A0-98C2-6ABFA0CE2F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0405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25EFC6-3A61-4E20-A90E-9D16F1B84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5564BAD-7423-42EC-A274-35459C24D9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E262C8D-E43C-4268-BE28-B90B355F8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08033B7-E8E6-476B-9A92-5B5D1888C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1813-1CC8-4AFA-8B26-914CF7A5EAF6}" type="datetime1">
              <a:rPr lang="ko-KR" altLang="en-US" smtClean="0"/>
              <a:t>2020-03-27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761878D-1353-4401-9886-717164FAA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&lt;#&gt;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F97439C-EC09-40B0-97BC-FFD0249C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FC8A0-C3F5-45A0-98C2-6ABFA0CE2F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8240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32710F9-F470-4A03-B703-FD60626C2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DA31297-AA06-452A-87D7-4058B05BA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D597A71-C62E-4530-A06F-1B7ED377AB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5180B-7F76-4562-B496-BC84EB2AA483}" type="datetime1">
              <a:rPr lang="ko-KR" altLang="en-US" smtClean="0"/>
              <a:t>2020-03-27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0794BDF-C03D-4D75-9CC9-0282D028E7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/>
              <a:t>&lt;#&gt;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BFCA67F-D3CA-4D66-B7F9-62A0FCFE69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FC8A0-C3F5-45A0-98C2-6ABFA0CE2F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576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>
            <a:extLst>
              <a:ext uri="{FF2B5EF4-FFF2-40B4-BE49-F238E27FC236}">
                <a16:creationId xmlns:a16="http://schemas.microsoft.com/office/drawing/2014/main" id="{4C899C8C-EC4B-4034-8569-6011CEDD8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859" y="689880"/>
            <a:ext cx="2605774" cy="5501079"/>
          </a:xfrm>
          <a:prstGeom prst="rect">
            <a:avLst/>
          </a:prstGeom>
        </p:spPr>
      </p:pic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DB22AE9E-E40D-4859-ABA2-C289D034C93C}"/>
              </a:ext>
            </a:extLst>
          </p:cNvPr>
          <p:cNvCxnSpPr/>
          <p:nvPr/>
        </p:nvCxnSpPr>
        <p:spPr>
          <a:xfrm>
            <a:off x="0" y="622793"/>
            <a:ext cx="12188978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73C3A07-1B48-49F8-8899-E11550F3C378}"/>
              </a:ext>
            </a:extLst>
          </p:cNvPr>
          <p:cNvSpPr txBox="1"/>
          <p:nvPr/>
        </p:nvSpPr>
        <p:spPr>
          <a:xfrm>
            <a:off x="0" y="-95669"/>
            <a:ext cx="8109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solidFill>
                  <a:srgbClr val="002060"/>
                </a:solidFill>
                <a:latin typeface="+mn-ea"/>
              </a:rPr>
              <a:t>[</a:t>
            </a:r>
            <a:r>
              <a:rPr lang="ko-KR" altLang="en-US" sz="4000" dirty="0" err="1" smtClean="0">
                <a:solidFill>
                  <a:srgbClr val="002060"/>
                </a:solidFill>
                <a:latin typeface="+mn-ea"/>
              </a:rPr>
              <a:t>일반수학</a:t>
            </a:r>
            <a:r>
              <a:rPr lang="en-US" altLang="ko-KR" sz="4000" dirty="0" smtClean="0">
                <a:solidFill>
                  <a:srgbClr val="002060"/>
                </a:solidFill>
                <a:latin typeface="+mn-ea"/>
              </a:rPr>
              <a:t>1] </a:t>
            </a:r>
            <a:r>
              <a:rPr lang="ko-KR" altLang="en-US" sz="4000" dirty="0" err="1" smtClean="0">
                <a:solidFill>
                  <a:srgbClr val="002060"/>
                </a:solidFill>
                <a:latin typeface="+mn-ea"/>
              </a:rPr>
              <a:t>설문참여</a:t>
            </a:r>
            <a:r>
              <a:rPr lang="ko-KR" altLang="en-US" sz="4000" dirty="0" smtClean="0">
                <a:solidFill>
                  <a:srgbClr val="002060"/>
                </a:solidFill>
                <a:latin typeface="+mn-ea"/>
              </a:rPr>
              <a:t> </a:t>
            </a:r>
            <a:r>
              <a:rPr lang="en-US" altLang="ko-KR" sz="4000" dirty="0">
                <a:solidFill>
                  <a:srgbClr val="002060"/>
                </a:solidFill>
                <a:latin typeface="+mn-ea"/>
              </a:rPr>
              <a:t>(</a:t>
            </a:r>
            <a:r>
              <a:rPr lang="ko-KR" altLang="en-US" sz="4000" dirty="0">
                <a:solidFill>
                  <a:srgbClr val="002060"/>
                </a:solidFill>
                <a:latin typeface="+mn-ea"/>
              </a:rPr>
              <a:t>모바일</a:t>
            </a:r>
            <a:r>
              <a:rPr lang="en-US" altLang="ko-KR" sz="4000" dirty="0">
                <a:solidFill>
                  <a:srgbClr val="002060"/>
                </a:solidFill>
                <a:latin typeface="+mn-ea"/>
              </a:rPr>
              <a:t>)</a:t>
            </a:r>
          </a:p>
        </p:txBody>
      </p:sp>
      <p:pic>
        <p:nvPicPr>
          <p:cNvPr id="11" name="_x309335632" descr="EMB00000e4806a1">
            <a:extLst>
              <a:ext uri="{FF2B5EF4-FFF2-40B4-BE49-F238E27FC236}">
                <a16:creationId xmlns:a16="http://schemas.microsoft.com/office/drawing/2014/main" id="{821E6343-7BB0-454D-A444-F229B1C04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918" y="6373012"/>
            <a:ext cx="1683956" cy="46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7C066733-A434-4A9F-A2DE-286ECE74E187}"/>
              </a:ext>
            </a:extLst>
          </p:cNvPr>
          <p:cNvCxnSpPr/>
          <p:nvPr/>
        </p:nvCxnSpPr>
        <p:spPr>
          <a:xfrm>
            <a:off x="0" y="6276112"/>
            <a:ext cx="12188978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id="{E20AFCE7-5F41-48D8-BA7F-7F7F1BF2E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4353" y="695291"/>
            <a:ext cx="2579974" cy="5446613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883BB2A3-AA15-4177-AD51-0D5C067D3A42}"/>
              </a:ext>
            </a:extLst>
          </p:cNvPr>
          <p:cNvSpPr/>
          <p:nvPr/>
        </p:nvSpPr>
        <p:spPr>
          <a:xfrm>
            <a:off x="5764256" y="1537855"/>
            <a:ext cx="897775" cy="290945"/>
          </a:xfrm>
          <a:prstGeom prst="rect">
            <a:avLst/>
          </a:prstGeom>
          <a:solidFill>
            <a:srgbClr val="1C2B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23512B5E-3726-49FC-AD66-BF9FA737C2F3}"/>
              </a:ext>
            </a:extLst>
          </p:cNvPr>
          <p:cNvSpPr/>
          <p:nvPr/>
        </p:nvSpPr>
        <p:spPr>
          <a:xfrm>
            <a:off x="3526552" y="3816206"/>
            <a:ext cx="640080" cy="6234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2DCA1C8-C7E4-4092-95A4-BED0ADF11F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2048" y="690398"/>
            <a:ext cx="2579974" cy="5446613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CE0434F4-9989-4E70-AAA5-F7B0F1B474A2}"/>
              </a:ext>
            </a:extLst>
          </p:cNvPr>
          <p:cNvSpPr/>
          <p:nvPr/>
        </p:nvSpPr>
        <p:spPr>
          <a:xfrm>
            <a:off x="8162048" y="2394004"/>
            <a:ext cx="624499" cy="1912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8F9C6CB8-9C12-4B12-ACA0-0ADDE8187EB6}"/>
              </a:ext>
            </a:extLst>
          </p:cNvPr>
          <p:cNvSpPr/>
          <p:nvPr/>
        </p:nvSpPr>
        <p:spPr>
          <a:xfrm>
            <a:off x="3164257" y="3539307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1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8DA74E0E-7D25-4807-81B0-28FA44A49522}"/>
              </a:ext>
            </a:extLst>
          </p:cNvPr>
          <p:cNvSpPr/>
          <p:nvPr/>
        </p:nvSpPr>
        <p:spPr>
          <a:xfrm>
            <a:off x="7778173" y="3470655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3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10AE75C3-B37C-4F58-A7D0-AD3749FCB8C7}"/>
              </a:ext>
            </a:extLst>
          </p:cNvPr>
          <p:cNvSpPr/>
          <p:nvPr/>
        </p:nvSpPr>
        <p:spPr>
          <a:xfrm>
            <a:off x="8185923" y="3603446"/>
            <a:ext cx="2532224" cy="9106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13034CCE-33E4-44A9-8230-E5D4CE11C17A}"/>
              </a:ext>
            </a:extLst>
          </p:cNvPr>
          <p:cNvSpPr/>
          <p:nvPr/>
        </p:nvSpPr>
        <p:spPr>
          <a:xfrm>
            <a:off x="5524260" y="1913953"/>
            <a:ext cx="640080" cy="6234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207EDF59-D648-4AD7-87F0-A2C4BD79BAA6}"/>
              </a:ext>
            </a:extLst>
          </p:cNvPr>
          <p:cNvSpPr/>
          <p:nvPr/>
        </p:nvSpPr>
        <p:spPr>
          <a:xfrm>
            <a:off x="5164260" y="1599745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2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1C27B865-6B21-4FE9-A8B3-FB4A38636028}"/>
              </a:ext>
            </a:extLst>
          </p:cNvPr>
          <p:cNvSpPr/>
          <p:nvPr/>
        </p:nvSpPr>
        <p:spPr>
          <a:xfrm>
            <a:off x="5524260" y="773084"/>
            <a:ext cx="444278" cy="99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0C095CCC-BBB2-43C9-8003-BA775DB69BB6}"/>
              </a:ext>
            </a:extLst>
          </p:cNvPr>
          <p:cNvSpPr/>
          <p:nvPr/>
        </p:nvSpPr>
        <p:spPr>
          <a:xfrm>
            <a:off x="8786547" y="756703"/>
            <a:ext cx="444278" cy="99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FF4FB965-CCC6-40FA-A524-DBDC2A69DC4C}"/>
              </a:ext>
            </a:extLst>
          </p:cNvPr>
          <p:cNvSpPr/>
          <p:nvPr/>
        </p:nvSpPr>
        <p:spPr>
          <a:xfrm>
            <a:off x="2210229" y="756703"/>
            <a:ext cx="444278" cy="99752"/>
          </a:xfrm>
          <a:prstGeom prst="rect">
            <a:avLst/>
          </a:prstGeom>
          <a:solidFill>
            <a:srgbClr val="303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A3B4240-CDFE-4714-9D01-E3CE18417254}"/>
              </a:ext>
            </a:extLst>
          </p:cNvPr>
          <p:cNvSpPr txBox="1"/>
          <p:nvPr/>
        </p:nvSpPr>
        <p:spPr>
          <a:xfrm>
            <a:off x="1344206" y="684300"/>
            <a:ext cx="300257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① </a:t>
            </a:r>
            <a:r>
              <a:rPr lang="en-US" altLang="ko-KR" sz="1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DKU</a:t>
            </a:r>
            <a:r>
              <a:rPr lang="ko-KR" altLang="en-US" sz="1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앱 </a:t>
            </a:r>
            <a:r>
              <a:rPr lang="en-US" altLang="ko-KR" sz="1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– </a:t>
            </a:r>
            <a:r>
              <a:rPr lang="ko-KR" altLang="en-US" sz="1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전체메뉴 </a:t>
            </a:r>
            <a:r>
              <a:rPr lang="en-US" altLang="ko-KR" sz="1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영웅스토리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A2DA75F-23FB-434C-9C8E-F683DA14B945}"/>
              </a:ext>
            </a:extLst>
          </p:cNvPr>
          <p:cNvSpPr txBox="1"/>
          <p:nvPr/>
        </p:nvSpPr>
        <p:spPr>
          <a:xfrm>
            <a:off x="4711857" y="684300"/>
            <a:ext cx="300257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② 영웅스토리 </a:t>
            </a:r>
            <a:r>
              <a:rPr lang="ko-KR" altLang="en-US" sz="1400" b="1" dirty="0" err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메인화면</a:t>
            </a:r>
            <a:r>
              <a:rPr lang="ko-KR" altLang="en-US" sz="1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설문참여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07E91CF-2A50-48FE-B564-1641FFAF0622}"/>
              </a:ext>
            </a:extLst>
          </p:cNvPr>
          <p:cNvSpPr txBox="1"/>
          <p:nvPr/>
        </p:nvSpPr>
        <p:spPr>
          <a:xfrm>
            <a:off x="7981902" y="684300"/>
            <a:ext cx="300257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③ 전수조사 설문 </a:t>
            </a:r>
            <a:r>
              <a:rPr lang="en-US" altLang="ko-KR" sz="1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– </a:t>
            </a:r>
            <a:r>
              <a:rPr lang="ko-KR" altLang="en-US" sz="1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설문참여</a:t>
            </a:r>
          </a:p>
        </p:txBody>
      </p:sp>
    </p:spTree>
    <p:extLst>
      <p:ext uri="{BB962C8B-B14F-4D97-AF65-F5344CB8AC3E}">
        <p14:creationId xmlns:p14="http://schemas.microsoft.com/office/powerpoint/2010/main" val="1936492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DB22AE9E-E40D-4859-ABA2-C289D034C93C}"/>
              </a:ext>
            </a:extLst>
          </p:cNvPr>
          <p:cNvCxnSpPr/>
          <p:nvPr/>
        </p:nvCxnSpPr>
        <p:spPr>
          <a:xfrm>
            <a:off x="0" y="622793"/>
            <a:ext cx="12188978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73C3A07-1B48-49F8-8899-E11550F3C378}"/>
              </a:ext>
            </a:extLst>
          </p:cNvPr>
          <p:cNvSpPr txBox="1"/>
          <p:nvPr/>
        </p:nvSpPr>
        <p:spPr>
          <a:xfrm>
            <a:off x="0" y="-95669"/>
            <a:ext cx="10269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solidFill>
                  <a:srgbClr val="002060"/>
                </a:solidFill>
                <a:latin typeface="+mn-ea"/>
              </a:rPr>
              <a:t>[</a:t>
            </a:r>
            <a:r>
              <a:rPr lang="ko-KR" altLang="en-US" sz="4000" dirty="0" err="1" smtClean="0">
                <a:solidFill>
                  <a:srgbClr val="002060"/>
                </a:solidFill>
                <a:latin typeface="+mn-ea"/>
              </a:rPr>
              <a:t>일반수학</a:t>
            </a:r>
            <a:r>
              <a:rPr lang="en-US" altLang="ko-KR" sz="4000" dirty="0" smtClean="0">
                <a:solidFill>
                  <a:srgbClr val="002060"/>
                </a:solidFill>
                <a:latin typeface="+mn-ea"/>
              </a:rPr>
              <a:t>1-Math</a:t>
            </a:r>
            <a:r>
              <a:rPr lang="ko-KR" altLang="en-US" sz="4000" dirty="0" err="1" smtClean="0">
                <a:solidFill>
                  <a:srgbClr val="002060"/>
                </a:solidFill>
                <a:latin typeface="+mn-ea"/>
              </a:rPr>
              <a:t>레벨업</a:t>
            </a:r>
            <a:r>
              <a:rPr lang="en-US" altLang="ko-KR" sz="4000" dirty="0" smtClean="0">
                <a:solidFill>
                  <a:srgbClr val="002060"/>
                </a:solidFill>
                <a:latin typeface="+mn-ea"/>
              </a:rPr>
              <a:t>] Co-Curriculum </a:t>
            </a:r>
            <a:r>
              <a:rPr lang="ko-KR" altLang="en-US" sz="4000" dirty="0" smtClean="0">
                <a:solidFill>
                  <a:srgbClr val="002060"/>
                </a:solidFill>
                <a:latin typeface="+mn-ea"/>
              </a:rPr>
              <a:t> </a:t>
            </a:r>
            <a:endParaRPr lang="en-US" altLang="ko-KR" sz="4000" dirty="0">
              <a:solidFill>
                <a:srgbClr val="002060"/>
              </a:solidFill>
              <a:latin typeface="+mn-ea"/>
            </a:endParaRPr>
          </a:p>
        </p:txBody>
      </p:sp>
      <p:pic>
        <p:nvPicPr>
          <p:cNvPr id="11" name="_x309335632" descr="EMB00000e4806a1">
            <a:extLst>
              <a:ext uri="{FF2B5EF4-FFF2-40B4-BE49-F238E27FC236}">
                <a16:creationId xmlns:a16="http://schemas.microsoft.com/office/drawing/2014/main" id="{821E6343-7BB0-454D-A444-F229B1C04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918" y="6373012"/>
            <a:ext cx="1683956" cy="46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7C066733-A434-4A9F-A2DE-286ECE74E187}"/>
              </a:ext>
            </a:extLst>
          </p:cNvPr>
          <p:cNvCxnSpPr/>
          <p:nvPr/>
        </p:nvCxnSpPr>
        <p:spPr>
          <a:xfrm>
            <a:off x="0" y="6276112"/>
            <a:ext cx="12188978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27311" y="866367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2B21A9"/>
                </a:solidFill>
              </a:rPr>
              <a:t>2020-1 </a:t>
            </a:r>
            <a:r>
              <a:rPr lang="ko-KR" altLang="en-US" sz="2400" b="1" dirty="0" smtClean="0">
                <a:solidFill>
                  <a:srgbClr val="2B21A9"/>
                </a:solidFill>
              </a:rPr>
              <a:t>교육과정</a:t>
            </a:r>
            <a:r>
              <a:rPr lang="en-US" altLang="ko-KR" sz="2400" b="1" dirty="0" smtClean="0">
                <a:solidFill>
                  <a:srgbClr val="2B21A9"/>
                </a:solidFill>
              </a:rPr>
              <a:t>: Co-Curriculum </a:t>
            </a:r>
            <a:endParaRPr lang="ko-KR" altLang="en-US" sz="2400" b="1" dirty="0">
              <a:solidFill>
                <a:srgbClr val="2B21A9"/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420243" y="1328032"/>
            <a:ext cx="8640960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1600" kern="0" dirty="0" err="1">
                <a:solidFill>
                  <a:srgbClr val="000000"/>
                </a:solidFill>
                <a:ea typeface="KoPub바탕체 Light"/>
              </a:rPr>
              <a:t>비교과</a:t>
            </a:r>
            <a:r>
              <a:rPr lang="ko-KR" altLang="en-US" sz="1600" kern="0" dirty="0">
                <a:solidFill>
                  <a:srgbClr val="000000"/>
                </a:solidFill>
                <a:ea typeface="KoPub바탕체 Light"/>
              </a:rPr>
              <a:t> 영역을 교과 영역</a:t>
            </a:r>
            <a:r>
              <a:rPr lang="en-US" altLang="ko-KR" sz="1600" kern="0" dirty="0">
                <a:solidFill>
                  <a:srgbClr val="000000"/>
                </a:solidFill>
                <a:ea typeface="KoPub바탕체 Light"/>
              </a:rPr>
              <a:t>(</a:t>
            </a:r>
            <a:r>
              <a:rPr lang="ko-KR" altLang="en-US" sz="1600" kern="0" dirty="0">
                <a:solidFill>
                  <a:srgbClr val="000000"/>
                </a:solidFill>
                <a:ea typeface="KoPub바탕체 Light"/>
              </a:rPr>
              <a:t>교양</a:t>
            </a:r>
            <a:r>
              <a:rPr lang="en-US" altLang="ko-KR" sz="1600" kern="0" dirty="0">
                <a:solidFill>
                  <a:srgbClr val="000000"/>
                </a:solidFill>
                <a:ea typeface="KoPub바탕체 Light"/>
              </a:rPr>
              <a:t>·</a:t>
            </a:r>
            <a:r>
              <a:rPr lang="ko-KR" altLang="en-US" sz="1600" kern="0" dirty="0">
                <a:solidFill>
                  <a:srgbClr val="000000"/>
                </a:solidFill>
                <a:ea typeface="KoPub바탕체 Light"/>
              </a:rPr>
              <a:t>전공</a:t>
            </a:r>
            <a:r>
              <a:rPr lang="en-US" altLang="ko-KR" sz="1600" kern="0" dirty="0">
                <a:solidFill>
                  <a:srgbClr val="000000"/>
                </a:solidFill>
                <a:ea typeface="KoPub바탕체 Light"/>
              </a:rPr>
              <a:t>)</a:t>
            </a:r>
            <a:r>
              <a:rPr lang="ko-KR" altLang="en-US" sz="1600" kern="0" dirty="0">
                <a:solidFill>
                  <a:srgbClr val="000000"/>
                </a:solidFill>
                <a:ea typeface="KoPub바탕체 Light"/>
              </a:rPr>
              <a:t>의 </a:t>
            </a:r>
            <a:r>
              <a:rPr lang="ko-KR" altLang="en-US" sz="1600" kern="0" dirty="0" err="1">
                <a:solidFill>
                  <a:srgbClr val="000000"/>
                </a:solidFill>
                <a:ea typeface="KoPub바탕체 Light"/>
              </a:rPr>
              <a:t>보완재로</a:t>
            </a:r>
            <a:r>
              <a:rPr lang="ko-KR" altLang="en-US" sz="1600" kern="0" dirty="0">
                <a:solidFill>
                  <a:srgbClr val="000000"/>
                </a:solidFill>
                <a:ea typeface="KoPub바탕체 Light"/>
              </a:rPr>
              <a:t> 인식하는 것에서 벗어나</a:t>
            </a:r>
            <a:r>
              <a:rPr lang="en-US" altLang="ko-KR" sz="1600" kern="0" dirty="0">
                <a:solidFill>
                  <a:srgbClr val="000000"/>
                </a:solidFill>
                <a:ea typeface="KoPub바탕체 Light"/>
              </a:rPr>
              <a:t>, </a:t>
            </a:r>
            <a:r>
              <a:rPr lang="ko-KR" altLang="en-US" sz="1600" kern="0" dirty="0">
                <a:solidFill>
                  <a:srgbClr val="000000"/>
                </a:solidFill>
                <a:ea typeface="KoPub바탕체 Light"/>
              </a:rPr>
              <a:t>교육의 시너지 효과를 위하여 </a:t>
            </a:r>
            <a:r>
              <a:rPr lang="ko-KR" altLang="en-US" sz="1600" kern="0" dirty="0" err="1">
                <a:solidFill>
                  <a:srgbClr val="000000"/>
                </a:solidFill>
                <a:ea typeface="KoPub바탕체 Light"/>
              </a:rPr>
              <a:t>비교과</a:t>
            </a:r>
            <a:r>
              <a:rPr lang="ko-KR" altLang="en-US" sz="1600" kern="0" dirty="0">
                <a:solidFill>
                  <a:srgbClr val="000000"/>
                </a:solidFill>
                <a:ea typeface="KoPub바탕체 Light"/>
              </a:rPr>
              <a:t> 영역과 교과 영역을 결합한 형태 </a:t>
            </a:r>
            <a:endParaRPr lang="en-US" altLang="ko-KR" sz="1600" kern="0" dirty="0" smtClean="0">
              <a:solidFill>
                <a:srgbClr val="000000"/>
              </a:solidFill>
            </a:endParaRPr>
          </a:p>
          <a:p>
            <a:pPr marL="285750" indent="-285750" algn="just" fontAlgn="base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1600" b="1" kern="0" dirty="0" err="1" smtClean="0">
                <a:solidFill>
                  <a:srgbClr val="2B21A9"/>
                </a:solidFill>
                <a:ea typeface="KoPub바탕체 Light"/>
              </a:rPr>
              <a:t>비교과</a:t>
            </a:r>
            <a:r>
              <a:rPr lang="en-US" altLang="ko-KR" sz="1600" b="1" kern="0" dirty="0">
                <a:solidFill>
                  <a:srgbClr val="2B21A9"/>
                </a:solidFill>
                <a:ea typeface="KoPub바탕체 Light"/>
              </a:rPr>
              <a:t>+</a:t>
            </a:r>
            <a:r>
              <a:rPr lang="ko-KR" altLang="en-US" sz="1600" b="1" kern="0" dirty="0">
                <a:solidFill>
                  <a:srgbClr val="2B21A9"/>
                </a:solidFill>
                <a:ea typeface="KoPub바탕체 Light"/>
              </a:rPr>
              <a:t>전공 </a:t>
            </a:r>
            <a:r>
              <a:rPr lang="ko-KR" altLang="en-US" sz="1600" kern="0" dirty="0">
                <a:solidFill>
                  <a:srgbClr val="000000"/>
                </a:solidFill>
                <a:ea typeface="KoPub바탕체 Light"/>
              </a:rPr>
              <a:t>혹은 </a:t>
            </a:r>
            <a:r>
              <a:rPr lang="ko-KR" altLang="en-US" sz="1600" b="1" kern="0" dirty="0" err="1">
                <a:solidFill>
                  <a:srgbClr val="2B21A9"/>
                </a:solidFill>
                <a:ea typeface="KoPub바탕체 Light"/>
              </a:rPr>
              <a:t>비교과</a:t>
            </a:r>
            <a:r>
              <a:rPr lang="en-US" altLang="ko-KR" sz="1600" b="1" kern="0" dirty="0">
                <a:solidFill>
                  <a:srgbClr val="2B21A9"/>
                </a:solidFill>
                <a:ea typeface="KoPub바탕체 Light"/>
              </a:rPr>
              <a:t>+</a:t>
            </a:r>
            <a:r>
              <a:rPr lang="ko-KR" altLang="en-US" sz="1600" b="1" kern="0" dirty="0">
                <a:solidFill>
                  <a:srgbClr val="2B21A9"/>
                </a:solidFill>
                <a:ea typeface="KoPub바탕체 Light"/>
              </a:rPr>
              <a:t>교양</a:t>
            </a:r>
            <a:r>
              <a:rPr lang="ko-KR" altLang="en-US" sz="1600" kern="0" dirty="0">
                <a:solidFill>
                  <a:srgbClr val="000000"/>
                </a:solidFill>
                <a:ea typeface="KoPub바탕체 Light"/>
              </a:rPr>
              <a:t>의 형태로 </a:t>
            </a:r>
            <a:r>
              <a:rPr lang="ko-KR" altLang="en-US" sz="1600" kern="0" dirty="0" smtClean="0">
                <a:solidFill>
                  <a:srgbClr val="000000"/>
                </a:solidFill>
                <a:ea typeface="KoPub바탕체 Light"/>
              </a:rPr>
              <a:t>구현</a:t>
            </a:r>
            <a:r>
              <a:rPr lang="en-US" altLang="ko-KR" sz="1600" kern="0" dirty="0" smtClean="0">
                <a:solidFill>
                  <a:srgbClr val="000000"/>
                </a:solidFill>
                <a:ea typeface="KoPub바탕체 Light"/>
              </a:rPr>
              <a:t> </a:t>
            </a:r>
            <a:endParaRPr lang="ko-KR" altLang="en-US" sz="1600" kern="0" spc="0" dirty="0">
              <a:solidFill>
                <a:srgbClr val="000000"/>
              </a:solidFill>
              <a:effectLst/>
            </a:endParaRPr>
          </a:p>
        </p:txBody>
      </p:sp>
      <p:graphicFrame>
        <p:nvGraphicFramePr>
          <p:cNvPr id="27" name="다이어그램 26"/>
          <p:cNvGraphicFramePr/>
          <p:nvPr>
            <p:extLst>
              <p:ext uri="{D42A27DB-BD31-4B8C-83A1-F6EECF244321}">
                <p14:modId xmlns:p14="http://schemas.microsoft.com/office/powerpoint/2010/main" val="3419248134"/>
              </p:ext>
            </p:extLst>
          </p:nvPr>
        </p:nvGraphicFramePr>
        <p:xfrm>
          <a:off x="729644" y="2506637"/>
          <a:ext cx="7385656" cy="3643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572498" y="4378129"/>
            <a:ext cx="3393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2019</a:t>
            </a:r>
            <a:r>
              <a:rPr lang="ko-KR" altLang="en-US" sz="1600" dirty="0" smtClean="0"/>
              <a:t>비교과교육인증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우수 </a:t>
            </a:r>
            <a:r>
              <a:rPr lang="ko-KR" altLang="en-US" sz="1600" dirty="0" err="1" smtClean="0"/>
              <a:t>비교과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 획득에 따른 추가 마일리지 지급 </a:t>
            </a:r>
            <a:endParaRPr lang="ko-KR" alt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8572499" y="5187750"/>
            <a:ext cx="3393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/>
              <a:t>학과별 </a:t>
            </a:r>
            <a:r>
              <a:rPr lang="en-US" altLang="ko-KR" sz="1600" dirty="0" smtClean="0"/>
              <a:t>2</a:t>
            </a:r>
            <a:r>
              <a:rPr lang="ko-KR" altLang="en-US" sz="1600" dirty="0" smtClean="0"/>
              <a:t>명에게 </a:t>
            </a:r>
            <a:r>
              <a:rPr lang="ko-KR" altLang="en-US" sz="1600" dirty="0" err="1" smtClean="0"/>
              <a:t>비교과</a:t>
            </a:r>
            <a:r>
              <a:rPr lang="ko-KR" altLang="en-US" sz="1600" dirty="0" smtClean="0"/>
              <a:t> 마일리지 장학금 수여</a:t>
            </a:r>
            <a:endParaRPr lang="ko-KR" altLang="en-US" sz="1600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8458200" y="3931773"/>
            <a:ext cx="3516922" cy="202941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포인트가 5개인 별 8"/>
          <p:cNvSpPr/>
          <p:nvPr/>
        </p:nvSpPr>
        <p:spPr>
          <a:xfrm>
            <a:off x="8828207" y="3601018"/>
            <a:ext cx="624253" cy="53550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9514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테마1</Template>
  <TotalTime>4073</TotalTime>
  <Words>124</Words>
  <Application>Microsoft Office PowerPoint</Application>
  <PresentationFormat>와이드스크린</PresentationFormat>
  <Paragraphs>18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HY헤드라인M</vt:lpstr>
      <vt:lpstr>KoPub바탕체 Light</vt:lpstr>
      <vt:lpstr>맑은 고딕</vt:lpstr>
      <vt:lpstr>Arial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서 경석</dc:creator>
  <cp:lastModifiedBy>Windows 사용자</cp:lastModifiedBy>
  <cp:revision>166</cp:revision>
  <cp:lastPrinted>2020-03-17T07:22:04Z</cp:lastPrinted>
  <dcterms:created xsi:type="dcterms:W3CDTF">2020-02-17T06:15:21Z</dcterms:created>
  <dcterms:modified xsi:type="dcterms:W3CDTF">2020-03-26T16:12:43Z</dcterms:modified>
</cp:coreProperties>
</file>