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6"/>
  </p:handoutMasterIdLst>
  <p:sldIdLst>
    <p:sldId id="260" r:id="rId2"/>
    <p:sldId id="267" r:id="rId3"/>
    <p:sldId id="272" r:id="rId4"/>
    <p:sldId id="270" r:id="rId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2020-2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en-US" altLang="ko-KR" sz="4000" dirty="0">
                <a:ea typeface="휴먼엑스포" pitchFamily="18" charset="-127"/>
              </a:rPr>
              <a:t>1</a:t>
            </a:r>
            <a:r>
              <a:rPr lang="ko-KR" altLang="en-US" sz="4000" dirty="0">
                <a:ea typeface="휴먼엑스포" pitchFamily="18" charset="-127"/>
              </a:rPr>
              <a:t>차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2020-2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en-US" altLang="ko-KR" sz="4000" dirty="0">
                <a:ea typeface="휴먼엑스포" pitchFamily="18" charset="-127"/>
              </a:rPr>
              <a:t>1</a:t>
            </a:r>
            <a:r>
              <a:rPr lang="ko-KR" altLang="en-US" sz="4000" dirty="0">
                <a:ea typeface="휴먼엑스포" pitchFamily="18" charset="-127"/>
              </a:rPr>
              <a:t>차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788</TotalTime>
  <Words>81</Words>
  <Application>Microsoft Office PowerPoint</Application>
  <PresentationFormat>화면 슬라이드 쇼(4:3)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휴먼엑스포</vt:lpstr>
      <vt:lpstr>Wingdings</vt:lpstr>
      <vt:lpstr>Wingdings 2</vt:lpstr>
      <vt:lpstr>중앙</vt:lpstr>
      <vt:lpstr>2020-2학기  1차 강의평가 입력 및 확인 절차  [교과목 특성상 강의평가 미실시 과목은 제외]</vt:lpstr>
      <vt:lpstr>2020-2학기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최민아</cp:lastModifiedBy>
  <cp:revision>103</cp:revision>
  <dcterms:created xsi:type="dcterms:W3CDTF">2013-04-12T04:39:26Z</dcterms:created>
  <dcterms:modified xsi:type="dcterms:W3CDTF">2020-10-05T02:29:13Z</dcterms:modified>
</cp:coreProperties>
</file>