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원본 소속 교학행정팀에 제출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발급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∙강사에게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>
                <a:solidFill>
                  <a:srgbClr val="0000FF"/>
                </a:solidFill>
              </a:rPr>
              <a:t>– [</a:t>
            </a:r>
            <a:r>
              <a:rPr lang="ko-KR" altLang="en-US" sz="1400" b="1" dirty="0">
                <a:solidFill>
                  <a:srgbClr val="0000FF"/>
                </a:solidFill>
              </a:rPr>
              <a:t>출석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표기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>
                <a:solidFill>
                  <a:srgbClr val="0000FF"/>
                </a:solidFill>
              </a:rPr>
              <a:t>담당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_ </a:t>
            </a:r>
            <a:r>
              <a:rPr lang="ko-KR" altLang="en-US"/>
              <a:t>코로나</a:t>
            </a:r>
            <a:r>
              <a:rPr lang="en-US" altLang="ko-KR"/>
              <a:t>19 </a:t>
            </a:r>
            <a:r>
              <a:rPr lang="ko-KR" altLang="en-US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코로나</a:t>
            </a:r>
            <a:r>
              <a:rPr lang="en-US" altLang="ko-KR" sz="1100" b="1">
                <a:solidFill>
                  <a:srgbClr val="FF0000"/>
                </a:solidFill>
              </a:rPr>
              <a:t>19 </a:t>
            </a:r>
            <a:r>
              <a:rPr lang="ko-KR" altLang="en-US" sz="1100" b="1">
                <a:solidFill>
                  <a:srgbClr val="FF0000"/>
                </a:solidFill>
              </a:rPr>
              <a:t>확진자의 경우 </a:t>
            </a:r>
            <a:r>
              <a:rPr lang="en-US" altLang="ko-KR" sz="1100" b="1">
                <a:solidFill>
                  <a:srgbClr val="FF0000"/>
                </a:solidFill>
              </a:rPr>
              <a:t>2</a:t>
            </a:r>
            <a:r>
              <a:rPr lang="ko-KR" altLang="en-US" sz="1100" b="1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출석인정은 </a:t>
            </a:r>
            <a:r>
              <a:rPr lang="ko-KR" altLang="en-US" sz="1400" b="1" dirty="0" err="1"/>
              <a:t>사유발생</a:t>
            </a:r>
            <a:r>
              <a:rPr lang="ko-KR" altLang="en-US" sz="1400" b="1" dirty="0"/>
              <a:t> 전이나 사유종료일로부터</a:t>
            </a:r>
            <a:r>
              <a:rPr lang="en-US" altLang="ko-KR" sz="1400" b="1" dirty="0"/>
              <a:t> 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하며 해당 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/>
              <a:t>효력 상실함 </a:t>
            </a:r>
            <a:r>
              <a:rPr lang="en-US" altLang="ko-KR" sz="1400" b="1" dirty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/>
              <a:t>)</a:t>
            </a:r>
            <a:r>
              <a:rPr lang="ko-KR" altLang="en-US" sz="1400" b="1"/>
              <a:t> 제외</a:t>
            </a:r>
            <a:r>
              <a:rPr lang="en-US" altLang="ko-KR" sz="1400" b="1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>
                <a:latin typeface="맑은 고딕" panose="020B0503020000020004" pitchFamily="50" charset="-127"/>
              </a:rPr>
              <a:t>(</a:t>
            </a:r>
            <a:r>
              <a:rPr lang="ko-KR" altLang="en-US" sz="1400" b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>
                <a:latin typeface="맑은 고딕" panose="020B0503020000020004" pitchFamily="50" charset="-127"/>
              </a:rPr>
              <a:t>) </a:t>
            </a:r>
            <a:r>
              <a:rPr lang="ko-KR" altLang="en-US" sz="1400" b="1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/>
              <a:t>강사에게 유고결석 승인요청 관련 내용 문자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ko-KR" altLang="en-US" sz="1400" b="1"/>
              <a:t>자동발송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/>
              <a:t>조에 의거 </a:t>
            </a:r>
            <a:r>
              <a:rPr lang="ko-KR" altLang="en-US" sz="1400" b="1" dirty="0"/>
              <a:t>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코로나</a:t>
            </a:r>
            <a:r>
              <a:rPr lang="en-US" altLang="ko-KR" sz="1400" b="1"/>
              <a:t>19</a:t>
            </a:r>
            <a:r>
              <a:rPr lang="ko-KR" altLang="en-US" sz="1400" b="1"/>
              <a:t> 재확산에 따라 온라인으로 수업이 진행됨에 따라 온라인 강좌도 유고결석 사유로 인정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[2020.12.29.(</a:t>
            </a:r>
            <a:r>
              <a:rPr lang="ko-KR" altLang="en-US" sz="1400" b="1"/>
              <a:t>화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FF0000"/>
                </a:solidFill>
              </a:rPr>
              <a:t>  </a:t>
            </a:r>
            <a:r>
              <a:rPr lang="ko-KR" altLang="ko-KR" sz="1400" b="1">
                <a:solidFill>
                  <a:srgbClr val="FF0000"/>
                </a:solidFill>
              </a:rPr>
              <a:t>▶</a:t>
            </a:r>
            <a:r>
              <a:rPr lang="en-US" altLang="ko-KR" sz="1400" b="1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b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>
                <a:solidFill>
                  <a:srgbClr val="0000FF"/>
                </a:solidFill>
              </a:rPr>
              <a:t> 압축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   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>
                <a:solidFill>
                  <a:schemeClr val="tx1"/>
                </a:solidFill>
              </a:rPr>
              <a:t>) </a:t>
            </a:r>
            <a:r>
              <a:rPr lang="ko-KR" altLang="en-US" sz="1400" b="1" dirty="0">
                <a:solidFill>
                  <a:schemeClr val="tx1"/>
                </a:solidFill>
              </a:rPr>
              <a:t>제외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 (</a:t>
            </a:r>
            <a:r>
              <a:rPr lang="ko-KR" altLang="en-US" sz="1400" b="1" dirty="0" err="1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※ </a:t>
            </a:r>
            <a:r>
              <a:rPr lang="ko-KR" altLang="en-US" sz="1400" b="1" dirty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en-US" sz="1400" b="1" dirty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>
                <a:solidFill>
                  <a:srgbClr val="FF0000"/>
                </a:solidFill>
              </a:rPr>
              <a:t>!!!</a:t>
            </a:r>
            <a:r>
              <a:rPr lang="ko-KR" altLang="en-US" sz="1400" b="1" dirty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>
                <a:solidFill>
                  <a:schemeClr val="tx1"/>
                </a:solidFill>
              </a:rPr>
              <a:t> 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912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함초롬바탕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최민아</cp:lastModifiedBy>
  <cp:revision>73</cp:revision>
  <dcterms:created xsi:type="dcterms:W3CDTF">2017-08-16T02:27:34Z</dcterms:created>
  <dcterms:modified xsi:type="dcterms:W3CDTF">2020-08-31T04:25:02Z</dcterms:modified>
</cp:coreProperties>
</file>