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>
        <p:scale>
          <a:sx n="75" d="100"/>
          <a:sy n="75" d="100"/>
        </p:scale>
        <p:origin x="35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EFA87D-5CF6-C04D-477B-449B604AD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E429EDC-83C5-EC31-6994-26158A3BE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D5F641-5748-D1E1-67EE-91602BB5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669634-0474-582E-152F-194C6DE53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949166-E220-0646-E216-6B396FD0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FBDD24-99E8-0E43-EB92-9B1EDBBC9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AF411FC-F249-A733-3342-1FB8AE1F0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7EA2BE-F877-603D-AC6B-92CE76E4A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02CC8AA-DEB4-355C-C66C-47EE67B2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8D8F08-1F79-40F1-1EF2-7B8EAC316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7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62A2DAB-3379-ECF3-1A3B-8314428D5B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EA6BBE3-319D-A7C8-5067-E946B9FE8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1FDAF3-57A9-AA7C-1B97-C7914501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DDEE6D-0242-9EAD-F0D1-8CBEAC1CE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7DE2EB-65CD-1F80-2338-564FC5FC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654C3E-CAA5-0FBB-57A6-E6FC9CD4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825D7C-A0F5-2A6F-1073-2DADC2D92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AF260A-2ECC-E551-DB24-CCD6EFA25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54CC11-663D-6558-3183-5C315993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D01F04-7511-55C5-E717-C29D41271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0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A35C82-7C99-13CF-5994-3E536EFFF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FEB17DC-D169-76F5-EDAF-365E21D0C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F069FE-6556-12C0-58C6-BB96A15F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B3EC61-D2A3-60CC-B284-FE8D0AC9D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B721D1-466B-B363-254A-0EC7E5E7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6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2A9989-F9F7-7350-6522-4AAC689D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919DA8-E9F5-C846-D238-A802C63FD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6B4E82-F677-A371-3D31-26F0B1814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3E891C-2F9F-B74F-44E3-8007B3BDA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55A9680-94DA-B6BB-3726-1AF7A3AD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EE355D6-8B32-8F20-AD37-C0E1C8E9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7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654F2D-B28C-41D1-93BC-93575302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923B013-A445-3D51-1B75-5703F058B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9160E7D-3960-56D2-36CA-2124D8F4A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F31938C-9C0A-5C99-8E98-8D4253AF89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57EB092-304D-BAB1-F09D-3A506A3AB2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DF72022-6F47-BBDC-684B-856BE2875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7088B41-E1BB-3871-BED1-11DBE350A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1A19443-5C82-BC2C-5A84-F45D5616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6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259A89-3325-09A2-C707-FAA86BAB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00B7ECB-0581-A734-1C83-0F4F03D8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D07A18B-69E1-021D-D627-D4D60B51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43FFF81-2CEE-3317-F1DD-E59F9DDE8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6F8C8CF-49A0-3CF2-014A-12B45B8F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A8B50B0-9C06-DBEF-9B5B-FDF863CB1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6A628A5-F94C-2E64-36B6-30C76BEF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2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0DB068-500E-B48B-036C-2E5489C17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B2E8165-5F5F-CEBD-39E8-7AE0F9696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728BC7A-34A6-4ADC-F112-E08680DD5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D1C0615-43DB-C77C-1DE5-DCD6996C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5F34A30-D487-F5B4-00DD-646DDC78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FBB955F-25E6-B898-F6D1-010C65C9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83F621-03E1-057F-5358-B4818A085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5EE9D69-0F53-A7E1-513D-38C7D7EC7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B39568C-925B-D117-7743-679124E42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95AB157-DC08-C532-D9E3-241CA4E1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BDF6823-D5A7-3FB7-B904-65143BA7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74DFA0B-3013-6D8D-4E8F-9F06AFD6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7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E365F53-E5C0-F9D8-B602-F06962CB9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905AA0C-ABE2-A3CF-5DE4-FD20500DB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FF9BF01-34DF-AD65-5CD0-E02C37EB2C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4CEB8C-FA04-4CC0-8698-4DFAD0DE278C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B8734A4-A78F-64C1-47FD-38AB18C87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76E1E-391A-BFA8-814A-F8C5117A0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DFC4F7-986A-407A-98FE-4F8CDED05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4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>
            <a:extLst>
              <a:ext uri="{FF2B5EF4-FFF2-40B4-BE49-F238E27FC236}">
                <a16:creationId xmlns:a16="http://schemas.microsoft.com/office/drawing/2014/main" id="{3BFC9AF1-7986-C830-EE07-EFF89AD7F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646" y="11686"/>
            <a:ext cx="9644708" cy="3097036"/>
          </a:xfrm>
          <a:prstGeom prst="rect">
            <a:avLst/>
          </a:prstGeom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D472723B-AD86-878B-BCC4-205EB8D5FF7E}"/>
              </a:ext>
            </a:extLst>
          </p:cNvPr>
          <p:cNvSpPr/>
          <p:nvPr/>
        </p:nvSpPr>
        <p:spPr>
          <a:xfrm>
            <a:off x="1413510" y="2739390"/>
            <a:ext cx="529590" cy="2781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4D7941E-D9F9-956F-F9E8-51481F1740FD}"/>
              </a:ext>
            </a:extLst>
          </p:cNvPr>
          <p:cNvSpPr txBox="1"/>
          <p:nvPr/>
        </p:nvSpPr>
        <p:spPr>
          <a:xfrm>
            <a:off x="2148114" y="273939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(1) </a:t>
            </a:r>
            <a:r>
              <a:rPr lang="ko-KR" altLang="en-US" b="1" dirty="0">
                <a:solidFill>
                  <a:srgbClr val="FF0000"/>
                </a:solidFill>
              </a:rPr>
              <a:t>신규버튼을 누른다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2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00C9455-C10A-0A17-02A8-09AFE85081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503" y="0"/>
            <a:ext cx="9460993" cy="6858000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44391CB2-8AC3-25DD-9230-F733CC89C4F2}"/>
              </a:ext>
            </a:extLst>
          </p:cNvPr>
          <p:cNvSpPr/>
          <p:nvPr/>
        </p:nvSpPr>
        <p:spPr>
          <a:xfrm>
            <a:off x="2884170" y="3876222"/>
            <a:ext cx="647700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CC7E5321-EC06-CD4A-8129-C54FDD2D314F}"/>
              </a:ext>
            </a:extLst>
          </p:cNvPr>
          <p:cNvSpPr/>
          <p:nvPr/>
        </p:nvSpPr>
        <p:spPr>
          <a:xfrm>
            <a:off x="2479540" y="4803251"/>
            <a:ext cx="7756525" cy="228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807161-7D9E-3724-BAE6-57C9DF9E4586}"/>
              </a:ext>
            </a:extLst>
          </p:cNvPr>
          <p:cNvSpPr txBox="1"/>
          <p:nvPr/>
        </p:nvSpPr>
        <p:spPr>
          <a:xfrm>
            <a:off x="3606654" y="3805856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(1) </a:t>
            </a:r>
            <a:r>
              <a:rPr lang="ko-KR" altLang="en-US" b="1" dirty="0" err="1">
                <a:solidFill>
                  <a:srgbClr val="FF0000"/>
                </a:solidFill>
              </a:rPr>
              <a:t>비인증</a:t>
            </a:r>
            <a:r>
              <a:rPr lang="ko-KR" altLang="en-US" b="1" dirty="0">
                <a:solidFill>
                  <a:srgbClr val="FF0000"/>
                </a:solidFill>
              </a:rPr>
              <a:t> 선택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92C91F-9A4E-4389-1A01-A3EC5EE51623}"/>
              </a:ext>
            </a:extLst>
          </p:cNvPr>
          <p:cNvSpPr txBox="1"/>
          <p:nvPr/>
        </p:nvSpPr>
        <p:spPr>
          <a:xfrm>
            <a:off x="2507222" y="5127498"/>
            <a:ext cx="7069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(2) </a:t>
            </a:r>
            <a:r>
              <a:rPr lang="ko-KR" altLang="en-US" b="1" dirty="0">
                <a:solidFill>
                  <a:srgbClr val="FF0000"/>
                </a:solidFill>
              </a:rPr>
              <a:t>신청내용 기입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화학공학과 공학인증종료에 따른 </a:t>
            </a:r>
            <a:r>
              <a:rPr lang="ko-KR" altLang="en-US" b="1" dirty="0" err="1">
                <a:solidFill>
                  <a:srgbClr val="FF0000"/>
                </a:solidFill>
              </a:rPr>
              <a:t>비인증</a:t>
            </a:r>
            <a:r>
              <a:rPr lang="ko-KR" altLang="en-US" b="1" dirty="0">
                <a:solidFill>
                  <a:srgbClr val="FF0000"/>
                </a:solidFill>
              </a:rPr>
              <a:t> 이동신청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E57F9B01-DD21-50D8-A2E6-225872B830A0}"/>
              </a:ext>
            </a:extLst>
          </p:cNvPr>
          <p:cNvSpPr/>
          <p:nvPr/>
        </p:nvSpPr>
        <p:spPr>
          <a:xfrm>
            <a:off x="9405256" y="6372679"/>
            <a:ext cx="495379" cy="2603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414899-F915-2919-9FD9-29EF855BA64F}"/>
              </a:ext>
            </a:extLst>
          </p:cNvPr>
          <p:cNvSpPr txBox="1"/>
          <p:nvPr/>
        </p:nvSpPr>
        <p:spPr>
          <a:xfrm>
            <a:off x="8808002" y="5731449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(3) </a:t>
            </a:r>
            <a:r>
              <a:rPr lang="ko-KR" altLang="en-US" b="1" dirty="0">
                <a:solidFill>
                  <a:srgbClr val="FF0000"/>
                </a:solidFill>
              </a:rPr>
              <a:t>저장 클릭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51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>
            <a:extLst>
              <a:ext uri="{FF2B5EF4-FFF2-40B4-BE49-F238E27FC236}">
                <a16:creationId xmlns:a16="http://schemas.microsoft.com/office/drawing/2014/main" id="{021C8B11-3E15-71C8-F46A-0C808867A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225" y="5799"/>
            <a:ext cx="9571550" cy="6846401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5BF0F061-4803-C6A4-9B74-3690CC8F67D6}"/>
              </a:ext>
            </a:extLst>
          </p:cNvPr>
          <p:cNvSpPr/>
          <p:nvPr/>
        </p:nvSpPr>
        <p:spPr>
          <a:xfrm>
            <a:off x="4627655" y="2422908"/>
            <a:ext cx="2687546" cy="2440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6B3872-88B9-AE03-36A9-245D530AD0B1}"/>
              </a:ext>
            </a:extLst>
          </p:cNvPr>
          <p:cNvSpPr txBox="1"/>
          <p:nvPr/>
        </p:nvSpPr>
        <p:spPr>
          <a:xfrm>
            <a:off x="5614847" y="2835849"/>
            <a:ext cx="192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(1) </a:t>
            </a:r>
            <a:r>
              <a:rPr lang="ko-KR" altLang="en-US" b="1" dirty="0">
                <a:solidFill>
                  <a:srgbClr val="FF0000"/>
                </a:solidFill>
              </a:rPr>
              <a:t>신청내용 클릭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5870494-5AEF-B976-D04D-F5DFE1C8ED5D}"/>
              </a:ext>
            </a:extLst>
          </p:cNvPr>
          <p:cNvSpPr/>
          <p:nvPr/>
        </p:nvSpPr>
        <p:spPr>
          <a:xfrm>
            <a:off x="10007599" y="6461508"/>
            <a:ext cx="757147" cy="2694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5C24D9-8178-28DD-E90E-88BB4BFF5ECF}"/>
              </a:ext>
            </a:extLst>
          </p:cNvPr>
          <p:cNvSpPr txBox="1"/>
          <p:nvPr/>
        </p:nvSpPr>
        <p:spPr>
          <a:xfrm>
            <a:off x="9399447" y="5957239"/>
            <a:ext cx="168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(2) </a:t>
            </a:r>
            <a:r>
              <a:rPr lang="ko-KR" altLang="en-US" b="1" dirty="0">
                <a:solidFill>
                  <a:srgbClr val="FF0000"/>
                </a:solidFill>
              </a:rPr>
              <a:t>신청서 출력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56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3CD6A112-A57D-5D92-1E8C-D34066D915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82" b="4380"/>
          <a:stretch/>
        </p:blipFill>
        <p:spPr>
          <a:xfrm>
            <a:off x="3445042" y="-1"/>
            <a:ext cx="5301916" cy="68580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89F6D5-45E6-66A5-EC19-876CCEE68074}"/>
              </a:ext>
            </a:extLst>
          </p:cNvPr>
          <p:cNvSpPr txBox="1"/>
          <p:nvPr/>
        </p:nvSpPr>
        <p:spPr>
          <a:xfrm>
            <a:off x="4641850" y="615950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화학공학과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2E51F1-CA6E-5A38-163F-3593D3B60428}"/>
              </a:ext>
            </a:extLst>
          </p:cNvPr>
          <p:cNvSpPr txBox="1"/>
          <p:nvPr/>
        </p:nvSpPr>
        <p:spPr>
          <a:xfrm>
            <a:off x="4673600" y="927100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성명 기재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AC6F00-A9AD-6D62-810A-422C1480F318}"/>
              </a:ext>
            </a:extLst>
          </p:cNvPr>
          <p:cNvSpPr txBox="1"/>
          <p:nvPr/>
        </p:nvSpPr>
        <p:spPr>
          <a:xfrm>
            <a:off x="6972300" y="927100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>
                <a:solidFill>
                  <a:srgbClr val="0000FF"/>
                </a:solidFill>
              </a:rPr>
              <a:t>학번 기재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E23CD1-5171-62F3-0D4D-2269ACCC16B3}"/>
              </a:ext>
            </a:extLst>
          </p:cNvPr>
          <p:cNvSpPr txBox="1"/>
          <p:nvPr/>
        </p:nvSpPr>
        <p:spPr>
          <a:xfrm>
            <a:off x="4702763" y="123825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재학생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725F93-32B8-A5B3-2EB6-E1B98070062B}"/>
              </a:ext>
            </a:extLst>
          </p:cNvPr>
          <p:cNvSpPr txBox="1"/>
          <p:nvPr/>
        </p:nvSpPr>
        <p:spPr>
          <a:xfrm>
            <a:off x="6972300" y="1135449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2024</a:t>
            </a:r>
            <a:r>
              <a:rPr lang="ko-KR" altLang="en-US" sz="1200" dirty="0">
                <a:solidFill>
                  <a:srgbClr val="0000FF"/>
                </a:solidFill>
              </a:rPr>
              <a:t> </a:t>
            </a:r>
            <a:r>
              <a:rPr lang="en-US" altLang="ko-KR" sz="1200" dirty="0">
                <a:solidFill>
                  <a:srgbClr val="0000FF"/>
                </a:solidFill>
              </a:rPr>
              <a:t>/</a:t>
            </a:r>
            <a:r>
              <a:rPr lang="ko-KR" altLang="en-US" sz="1200" dirty="0">
                <a:solidFill>
                  <a:srgbClr val="0000FF"/>
                </a:solidFill>
              </a:rPr>
              <a:t> </a:t>
            </a:r>
            <a:r>
              <a:rPr lang="en-US" altLang="ko-KR" sz="1200" dirty="0">
                <a:solidFill>
                  <a:srgbClr val="0000FF"/>
                </a:solidFill>
              </a:rPr>
              <a:t>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488FF0-90E0-8C0C-EAEE-79DDAC670C39}"/>
              </a:ext>
            </a:extLst>
          </p:cNvPr>
          <p:cNvSpPr txBox="1"/>
          <p:nvPr/>
        </p:nvSpPr>
        <p:spPr>
          <a:xfrm>
            <a:off x="6972300" y="1343798"/>
            <a:ext cx="8851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>
                <a:solidFill>
                  <a:srgbClr val="0000FF"/>
                </a:solidFill>
              </a:rPr>
              <a:t>총 이수학기</a:t>
            </a:r>
            <a:endParaRPr lang="en-US" sz="105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A589B3-AC14-31D0-D113-2536CD94EF46}"/>
              </a:ext>
            </a:extLst>
          </p:cNvPr>
          <p:cNvSpPr txBox="1"/>
          <p:nvPr/>
        </p:nvSpPr>
        <p:spPr>
          <a:xfrm>
            <a:off x="4331969" y="3019425"/>
            <a:ext cx="35445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화학공학과 공학인증종료에 따른 </a:t>
            </a:r>
            <a:r>
              <a:rPr lang="ko-KR" altLang="en-US" sz="1200" dirty="0" err="1">
                <a:solidFill>
                  <a:srgbClr val="0000FF"/>
                </a:solidFill>
              </a:rPr>
              <a:t>비인증</a:t>
            </a:r>
            <a:r>
              <a:rPr lang="ko-KR" altLang="en-US" sz="1200" dirty="0">
                <a:solidFill>
                  <a:srgbClr val="0000FF"/>
                </a:solidFill>
              </a:rPr>
              <a:t> 이동신청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15F8D-A120-6AEA-5515-FC488BAEA59B}"/>
              </a:ext>
            </a:extLst>
          </p:cNvPr>
          <p:cNvSpPr txBox="1"/>
          <p:nvPr/>
        </p:nvSpPr>
        <p:spPr>
          <a:xfrm>
            <a:off x="5849778" y="3912375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공란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187A98-BD3E-F160-BB64-F96CB51CD32E}"/>
              </a:ext>
            </a:extLst>
          </p:cNvPr>
          <p:cNvSpPr txBox="1"/>
          <p:nvPr/>
        </p:nvSpPr>
        <p:spPr>
          <a:xfrm>
            <a:off x="4408169" y="453312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공란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E8AE85-2706-F46C-5D6B-38B7FE63D24C}"/>
              </a:ext>
            </a:extLst>
          </p:cNvPr>
          <p:cNvSpPr txBox="1"/>
          <p:nvPr/>
        </p:nvSpPr>
        <p:spPr>
          <a:xfrm>
            <a:off x="7081303" y="453312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공란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543E3B-3B6C-83CF-6CE6-9FABD974E4D9}"/>
              </a:ext>
            </a:extLst>
          </p:cNvPr>
          <p:cNvSpPr txBox="1"/>
          <p:nvPr/>
        </p:nvSpPr>
        <p:spPr>
          <a:xfrm>
            <a:off x="7436529" y="565390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정선엽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385F04-3607-9E6F-319C-2FC15CEE0B17}"/>
              </a:ext>
            </a:extLst>
          </p:cNvPr>
          <p:cNvSpPr txBox="1"/>
          <p:nvPr/>
        </p:nvSpPr>
        <p:spPr>
          <a:xfrm>
            <a:off x="7436529" y="5908327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err="1">
                <a:solidFill>
                  <a:srgbClr val="0000FF"/>
                </a:solidFill>
              </a:rPr>
              <a:t>김재엽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DDB3C2-D1DF-DD51-28E4-1992F80D2D57}"/>
              </a:ext>
            </a:extLst>
          </p:cNvPr>
          <p:cNvSpPr txBox="1"/>
          <p:nvPr/>
        </p:nvSpPr>
        <p:spPr>
          <a:xfrm>
            <a:off x="7327524" y="544280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>
                <a:solidFill>
                  <a:srgbClr val="0000FF"/>
                </a:solidFill>
              </a:rPr>
              <a:t>본인성명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D77714-151E-CA07-5DF3-2189297911CB}"/>
              </a:ext>
            </a:extLst>
          </p:cNvPr>
          <p:cNvSpPr txBox="1"/>
          <p:nvPr/>
        </p:nvSpPr>
        <p:spPr>
          <a:xfrm>
            <a:off x="6726078" y="4987965"/>
            <a:ext cx="1075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solidFill>
                  <a:srgbClr val="0000FF"/>
                </a:solidFill>
              </a:rPr>
              <a:t>(</a:t>
            </a:r>
            <a:r>
              <a:rPr lang="ko-KR" altLang="en-US" sz="1200" dirty="0">
                <a:solidFill>
                  <a:srgbClr val="0000FF"/>
                </a:solidFill>
              </a:rPr>
              <a:t>제출일 작성</a:t>
            </a:r>
            <a:r>
              <a:rPr lang="en-US" altLang="ko-KR" sz="1200" dirty="0">
                <a:solidFill>
                  <a:srgbClr val="0000FF"/>
                </a:solidFill>
              </a:rPr>
              <a:t>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CD93C5-4E56-5DA0-4BF5-240B5D07CA7B}"/>
              </a:ext>
            </a:extLst>
          </p:cNvPr>
          <p:cNvSpPr txBox="1"/>
          <p:nvPr/>
        </p:nvSpPr>
        <p:spPr>
          <a:xfrm>
            <a:off x="8548547" y="6147226"/>
            <a:ext cx="314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신청서 작성 및 과사무실 제출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6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67</Words>
  <Application>Microsoft Office PowerPoint</Application>
  <PresentationFormat>와이드스크린</PresentationFormat>
  <Paragraphs>21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정선엽</dc:creator>
  <cp:lastModifiedBy>정선엽</cp:lastModifiedBy>
  <cp:revision>1</cp:revision>
  <dcterms:created xsi:type="dcterms:W3CDTF">2024-03-19T04:47:05Z</dcterms:created>
  <dcterms:modified xsi:type="dcterms:W3CDTF">2024-03-19T05:10:04Z</dcterms:modified>
</cp:coreProperties>
</file>