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sldIdLst>
    <p:sldId id="256" r:id="rId2"/>
    <p:sldId id="312" r:id="rId3"/>
    <p:sldId id="303" r:id="rId4"/>
    <p:sldId id="308" r:id="rId5"/>
    <p:sldId id="309" r:id="rId6"/>
  </p:sldIdLst>
  <p:sldSz cx="12192000" cy="6858000"/>
  <p:notesSz cx="6858000" cy="9144000"/>
  <p:embeddedFontLst>
    <p:embeddedFont>
      <p:font typeface="이사만루체 Bold" panose="020B0600000101010101" charset="-127"/>
      <p:bold r:id="rId8"/>
    </p:embeddedFont>
    <p:embeddedFont>
      <p:font typeface="이사만루체 Light" panose="020B0600000101010101" charset="-127"/>
      <p:regular r:id="rId9"/>
    </p:embeddedFont>
    <p:embeddedFont>
      <p:font typeface="이사만루체 Medium" panose="020B0600000101010101" charset="-12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16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1A6B4-65AD-4214-ADA9-DB414F3ACC29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DDE27-2F98-4244-95D5-1F26C4EE6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74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/>
              <a:t>김난옥교수님</a:t>
            </a:r>
            <a:r>
              <a:rPr lang="en-US" altLang="ko-KR" dirty="0"/>
              <a:t>) </a:t>
            </a:r>
            <a:r>
              <a:rPr lang="ko-KR" altLang="en-US" dirty="0"/>
              <a:t>최신 자료로 수정해주세요</a:t>
            </a:r>
            <a:r>
              <a:rPr lang="en-US" altLang="ko-KR" dirty="0"/>
              <a:t>~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</a:t>
            </a:r>
            <a:r>
              <a:rPr lang="ko-KR" altLang="en-US" dirty="0" err="1"/>
              <a:t>조혜인</a:t>
            </a:r>
            <a:r>
              <a:rPr lang="en-US" altLang="ko-KR" dirty="0"/>
              <a:t>) </a:t>
            </a:r>
            <a:r>
              <a:rPr lang="ko-KR" altLang="en-US" dirty="0"/>
              <a:t>최신 자료로 수정 완료했습니다</a:t>
            </a:r>
            <a:r>
              <a:rPr lang="en-US" altLang="ko-KR" dirty="0"/>
              <a:t>. </a:t>
            </a:r>
            <a:r>
              <a:rPr lang="ko-KR" altLang="en-US" dirty="0"/>
              <a:t>진단 평가 응시 가능 시간 수정했습니다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DDE27-2F98-4244-95D5-1F26C4EE6C8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03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조혜인</a:t>
            </a:r>
            <a:r>
              <a:rPr lang="en-US" altLang="ko-KR" dirty="0"/>
              <a:t>) </a:t>
            </a:r>
            <a:r>
              <a:rPr lang="ko-KR" altLang="en-US" dirty="0"/>
              <a:t>진단 평가 응시 가능 시간 수정했습니다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DE27-2F98-4244-95D5-1F26C4EE6C8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40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DDE27-2F98-4244-95D5-1F26C4EE6C8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55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조혜인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-  </a:t>
            </a:r>
            <a:r>
              <a:rPr lang="ko-KR" altLang="en-US" dirty="0"/>
              <a:t>문제풀이 동영상 </a:t>
            </a:r>
            <a:r>
              <a:rPr lang="en-US" altLang="ko-KR" dirty="0"/>
              <a:t>D-OER </a:t>
            </a:r>
            <a:r>
              <a:rPr lang="ko-KR" altLang="en-US" dirty="0"/>
              <a:t>링크 수정했습니다</a:t>
            </a:r>
            <a:r>
              <a:rPr lang="en-US" altLang="ko-KR" dirty="0"/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dirty="0"/>
              <a:t>본인 성적 확인 방법을 </a:t>
            </a:r>
            <a:r>
              <a:rPr lang="ko-KR" altLang="en-US" dirty="0" err="1"/>
              <a:t>카카오톡</a:t>
            </a:r>
            <a:r>
              <a:rPr lang="en-US" altLang="ko-KR" baseline="0" dirty="0"/>
              <a:t> </a:t>
            </a:r>
            <a:r>
              <a:rPr lang="ko-KR" altLang="en-US" baseline="0" dirty="0"/>
              <a:t>또는 문자 전송으로 수정했습니다</a:t>
            </a:r>
            <a:r>
              <a:rPr lang="en-US" altLang="ko-KR" baseline="0" dirty="0"/>
              <a:t>.</a:t>
            </a:r>
          </a:p>
          <a:p>
            <a:pPr marL="171450" marR="0" lvl="1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</a:rPr>
              <a:t>수준별 맞춤형 동영상 제공으로 수정했습니다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</a:rPr>
              <a:t>.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+mn-ea"/>
            </a:endParaRPr>
          </a:p>
          <a:p>
            <a:pPr marL="171450" indent="-171450"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DDE27-2F98-4244-95D5-1F26C4EE6C8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51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44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8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5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99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89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26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9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83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57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9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08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2367-A384-4263-9337-886C776F197B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8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c.dankook.ac.kr/o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003499-4DA2-4D61-AAF8-4312C4C55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358" y="1024569"/>
            <a:ext cx="9981282" cy="2489022"/>
          </a:xfrm>
        </p:spPr>
        <p:txBody>
          <a:bodyPr>
            <a:normAutofit/>
          </a:bodyPr>
          <a:lstStyle/>
          <a:p>
            <a:r>
              <a:rPr lang="en-US" altLang="ko-KR" sz="300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2023</a:t>
            </a:r>
            <a:r>
              <a:rPr lang="ko-KR" altLang="en-US" sz="300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학년도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신입생 대상</a:t>
            </a:r>
            <a:b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진단 및 증진 프로그램 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차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안내자료</a:t>
            </a:r>
            <a:b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b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이공계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자연계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사범계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상경계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신입생 대상</a:t>
            </a:r>
            <a:b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endParaRPr lang="ko-KR" altLang="en-US" sz="2000" dirty="0">
              <a:solidFill>
                <a:srgbClr val="FFC000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E00A80-617F-400C-B93E-6EB5FE58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5538"/>
            <a:ext cx="9144000" cy="67285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2023.09.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5D9CD-F277-4458-A3B0-7F9467FACF0A}"/>
              </a:ext>
            </a:extLst>
          </p:cNvPr>
          <p:cNvSpPr txBox="1"/>
          <p:nvPr/>
        </p:nvSpPr>
        <p:spPr>
          <a:xfrm>
            <a:off x="1802921" y="3751673"/>
            <a:ext cx="861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본 프로그램은 학과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별로 </a:t>
            </a:r>
            <a:r>
              <a:rPr lang="ko-KR" altLang="en-US" sz="120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과목이 다르므로 </a:t>
            </a:r>
            <a:endParaRPr lang="en-US" altLang="ko-KR" sz="120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ko-KR" altLang="en-US" sz="120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반드시 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본인의 학과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의 진단 과목을 확인해 </a:t>
            </a:r>
            <a:r>
              <a:rPr lang="ko-KR" altLang="en-US" sz="1200" dirty="0" err="1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주시길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바랍니다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pic>
        <p:nvPicPr>
          <p:cNvPr id="1026" name="Picture 2" descr="단국대학교 죽전캠퍼스 2021학년도 수시 신입생 모집요강">
            <a:extLst>
              <a:ext uri="{FF2B5EF4-FFF2-40B4-BE49-F238E27FC236}">
                <a16:creationId xmlns:a16="http://schemas.microsoft.com/office/drawing/2014/main" id="{911BFC8D-487E-4C17-B8AD-BD1CCA2C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96" y="5418396"/>
            <a:ext cx="2867205" cy="6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기본역량진단 프로그램</a:t>
            </a:r>
            <a:r>
              <a:rPr lang="en-US" altLang="ko-KR" sz="350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참여 대상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9" y="1508017"/>
            <a:ext cx="9204913" cy="379557"/>
          </a:xfrm>
        </p:spPr>
        <p:txBody>
          <a:bodyPr>
            <a:normAutofit/>
          </a:bodyPr>
          <a:lstStyle/>
          <a:p>
            <a:pPr marL="0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학생 본인 소속 학과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진단 과목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일자를 꼭 확인하세요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50630"/>
            <a:ext cx="1896375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학과</a:t>
            </a:r>
            <a:r>
              <a:rPr lang="en-US" altLang="ko-KR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과목</a:t>
            </a:r>
            <a:r>
              <a:rPr lang="en-US" altLang="ko-KR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일시</a:t>
            </a:r>
            <a:endParaRPr lang="ko-KR" altLang="en-US" sz="1500" spc="-15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40409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10CF9191-E96E-4CB2-A25F-B5F5C3EDF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193917"/>
              </p:ext>
            </p:extLst>
          </p:nvPr>
        </p:nvGraphicFramePr>
        <p:xfrm>
          <a:off x="701996" y="1829190"/>
          <a:ext cx="5394004" cy="4835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053">
                  <a:extLst>
                    <a:ext uri="{9D8B030D-6E8A-4147-A177-3AD203B41FA5}">
                      <a16:colId xmlns:a16="http://schemas.microsoft.com/office/drawing/2014/main" val="639511746"/>
                    </a:ext>
                  </a:extLst>
                </a:gridCol>
                <a:gridCol w="1868330">
                  <a:extLst>
                    <a:ext uri="{9D8B030D-6E8A-4147-A177-3AD203B41FA5}">
                      <a16:colId xmlns:a16="http://schemas.microsoft.com/office/drawing/2014/main" val="3265686147"/>
                    </a:ext>
                  </a:extLst>
                </a:gridCol>
                <a:gridCol w="652660">
                  <a:extLst>
                    <a:ext uri="{9D8B030D-6E8A-4147-A177-3AD203B41FA5}">
                      <a16:colId xmlns:a16="http://schemas.microsoft.com/office/drawing/2014/main" val="263148345"/>
                    </a:ext>
                  </a:extLst>
                </a:gridCol>
                <a:gridCol w="812237">
                  <a:extLst>
                    <a:ext uri="{9D8B030D-6E8A-4147-A177-3AD203B41FA5}">
                      <a16:colId xmlns:a16="http://schemas.microsoft.com/office/drawing/2014/main" val="1270207638"/>
                    </a:ext>
                  </a:extLst>
                </a:gridCol>
                <a:gridCol w="785362">
                  <a:extLst>
                    <a:ext uri="{9D8B030D-6E8A-4147-A177-3AD203B41FA5}">
                      <a16:colId xmlns:a16="http://schemas.microsoft.com/office/drawing/2014/main" val="141681765"/>
                    </a:ext>
                  </a:extLst>
                </a:gridCol>
                <a:gridCol w="785362">
                  <a:extLst>
                    <a:ext uri="{9D8B030D-6E8A-4147-A177-3AD203B41FA5}">
                      <a16:colId xmlns:a16="http://schemas.microsoft.com/office/drawing/2014/main" val="809453854"/>
                    </a:ext>
                  </a:extLst>
                </a:gridCol>
              </a:tblGrid>
              <a:tr h="2185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단과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학부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</a:t>
                      </a:r>
                      <a:endParaRPr lang="en-US" altLang="ko-KR" sz="105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  <a:endParaRPr lang="en-US" altLang="ko-KR" sz="105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</a:t>
                      </a:r>
                      <a:endParaRPr lang="en-US" altLang="ko-KR" sz="105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생명과학</a:t>
                      </a:r>
                      <a:endParaRPr lang="en-US" altLang="ko-KR" sz="105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50051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+mn-ea"/>
                        </a:rPr>
                        <a:t>2023. 9. 18.(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+mn-ea"/>
                        </a:rPr>
                        <a:t>월</a:t>
                      </a: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+mn-ea"/>
                        </a:rPr>
                        <a:t>) 10:00 ~ 9. 22.(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+mn-ea"/>
                        </a:rPr>
                        <a:t>금</a:t>
                      </a: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+mn-ea"/>
                        </a:rPr>
                        <a:t>) 23:59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391485"/>
                  </a:ext>
                </a:extLst>
              </a:tr>
              <a:tr h="249785">
                <a:tc rowSpan="9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공과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전자전기공학부 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전자전기공학전공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94791"/>
                  </a:ext>
                </a:extLst>
              </a:tr>
              <a:tr h="3746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전자전기공학부 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융합반도체공학전공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35304"/>
                  </a:ext>
                </a:extLst>
              </a:tr>
              <a:tr h="3746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고분자시스템공학부 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고분자공학전공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63563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고분자시스템공학부 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+mn-ea"/>
                        </a:rPr>
                        <a:t>파이버융합소재공학전공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97673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토목환경공학과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94546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기계공학과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05832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화학공학과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79259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건축학부 </a:t>
                      </a:r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+mn-ea"/>
                        </a:rPr>
                        <a:t>건축학전공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43567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건축학부 건축공학전공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084406"/>
                  </a:ext>
                </a:extLst>
              </a:tr>
              <a:tr h="24978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융합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소프트웨어학과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15418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컴퓨터공학과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67482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모바일시스템공학과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65973"/>
                  </a:ext>
                </a:extLst>
              </a:tr>
              <a:tr h="24978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+mn-ea"/>
                        </a:rPr>
                        <a:t>경영공학과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46240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물리학과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18800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+mn-ea"/>
                        </a:rPr>
                        <a:t>생명과학부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 생명과학전공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822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397BE24-B81F-4C2A-9AA7-B0A6A5864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25430"/>
              </p:ext>
            </p:extLst>
          </p:nvPr>
        </p:nvGraphicFramePr>
        <p:xfrm>
          <a:off x="6351398" y="1829190"/>
          <a:ext cx="5266947" cy="4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873">
                  <a:extLst>
                    <a:ext uri="{9D8B030D-6E8A-4147-A177-3AD203B41FA5}">
                      <a16:colId xmlns:a16="http://schemas.microsoft.com/office/drawing/2014/main" val="639511746"/>
                    </a:ext>
                  </a:extLst>
                </a:gridCol>
                <a:gridCol w="1746910">
                  <a:extLst>
                    <a:ext uri="{9D8B030D-6E8A-4147-A177-3AD203B41FA5}">
                      <a16:colId xmlns:a16="http://schemas.microsoft.com/office/drawing/2014/main" val="3265686147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26314834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270207638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4168176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809453854"/>
                    </a:ext>
                  </a:extLst>
                </a:gridCol>
              </a:tblGrid>
              <a:tr h="20580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단과</a:t>
                      </a:r>
                      <a:endParaRPr lang="en-US" altLang="ko-KR" sz="10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+mn-ea"/>
                        </a:rPr>
                        <a:t>학과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+mn-ea"/>
                        </a:rPr>
                        <a:t>학부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latin typeface="맑은 고딕" panose="020B0503020000020004" pitchFamily="50" charset="-127"/>
                          <a:ea typeface="+mn-ea"/>
                        </a:rPr>
                        <a:t>전공</a:t>
                      </a:r>
                      <a:r>
                        <a:rPr lang="en-US" altLang="ko-KR" sz="1000" b="1" dirty="0"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000" b="1" dirty="0"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</a:t>
                      </a:r>
                      <a:endParaRPr lang="en-US" altLang="ko-KR" sz="105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  <a:endParaRPr lang="en-US" altLang="ko-KR" sz="105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</a:t>
                      </a:r>
                      <a:endParaRPr lang="en-US" altLang="ko-KR" sz="105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생명과학</a:t>
                      </a:r>
                      <a:endParaRPr lang="en-US" altLang="ko-KR" sz="105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50051"/>
                  </a:ext>
                </a:extLst>
              </a:tr>
              <a:tr h="226382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+mn-ea"/>
                        </a:rPr>
                        <a:t>2023. 9. 18.(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+mn-ea"/>
                        </a:rPr>
                        <a:t>월</a:t>
                      </a: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+mn-ea"/>
                        </a:rPr>
                        <a:t>) 10:00 ~ 9. 22.(</a:t>
                      </a:r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+mn-ea"/>
                        </a:rPr>
                        <a:t>금</a:t>
                      </a:r>
                      <a:r>
                        <a:rPr lang="en-US" altLang="ko-KR" sz="1050" b="1" dirty="0">
                          <a:latin typeface="맑은 고딕" panose="020B0503020000020004" pitchFamily="50" charset="-127"/>
                          <a:ea typeface="+mn-ea"/>
                        </a:rPr>
                        <a:t>) 23:59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050" b="1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391485"/>
                  </a:ext>
                </a:extLst>
              </a:tr>
              <a:tr h="226382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수학과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94791"/>
                  </a:ext>
                </a:extLst>
              </a:tr>
              <a:tr h="22638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식품공학과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35304"/>
                  </a:ext>
                </a:extLst>
              </a:tr>
              <a:tr h="22638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식품영양학과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63563"/>
                  </a:ext>
                </a:extLst>
              </a:tr>
              <a:tr h="22638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신소재공학과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97673"/>
                  </a:ext>
                </a:extLst>
              </a:tr>
              <a:tr h="22638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에너지공학과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559632"/>
                  </a:ext>
                </a:extLst>
              </a:tr>
              <a:tr h="22638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화학과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51973"/>
                  </a:ext>
                </a:extLst>
              </a:tr>
              <a:tr h="35672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공학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환경원예조경학부 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환경원예학전공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94546"/>
                  </a:ext>
                </a:extLst>
              </a:tr>
              <a:tr h="35672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의생명공학부 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의생명공학전공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05832"/>
                  </a:ext>
                </a:extLst>
              </a:tr>
              <a:tr h="22638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공공보건과학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임상병리학과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79259"/>
                  </a:ext>
                </a:extLst>
              </a:tr>
              <a:tr h="22638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+mn-ea"/>
                        </a:rPr>
                        <a:t>치위생학과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43567"/>
                  </a:ext>
                </a:extLst>
              </a:tr>
              <a:tr h="2263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간호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간호학과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15418"/>
                  </a:ext>
                </a:extLst>
              </a:tr>
              <a:tr h="2263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치의예과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67482"/>
                  </a:ext>
                </a:extLst>
              </a:tr>
              <a:tr h="2263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약학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약학과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65973"/>
                  </a:ext>
                </a:extLst>
              </a:tr>
              <a:tr h="22638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수학교육과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46240"/>
                  </a:ext>
                </a:extLst>
              </a:tr>
              <a:tr h="22638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과학교육과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18800"/>
                  </a:ext>
                </a:extLst>
              </a:tr>
              <a:tr h="3567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경제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+mn-ea"/>
                        </a:rPr>
                        <a:t>경제학과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548235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8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60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기본역량진단 프로그램</a:t>
            </a:r>
            <a:r>
              <a:rPr lang="en-US" altLang="ko-KR" sz="350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진단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005070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응시 방법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본인의 진단 과목을 확인하여 응시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응시 대상자에게는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기간 중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09:30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전후에 카카오톡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문자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진단과목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및 안내 사항 전송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당일 안내되는 메시지에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URL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정보가 전송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 과목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출제범위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문항수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과목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수학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학과에 따라 진단 과목 다름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출제범위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대학교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학기에 배우는 내용 중심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문항수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20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 시간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80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이내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시스템에 접속하여 해당 과목에 응시하면 남은 시간 확인 가능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준비물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PC, *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계산기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 및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 과목의 경우 계산기 사용하여 푸는 문제가 있으므로 계산기 준비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진단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평가 </a:t>
            </a: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응시 가능 시간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2023. 9. 18.(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월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) 10:00 ~ 9. 22.(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금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) 23:59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기간 중 응시 </a:t>
            </a:r>
            <a:r>
              <a:rPr lang="ko-KR" altLang="en-US" sz="1400">
                <a:solidFill>
                  <a:prstClr val="black"/>
                </a:solidFill>
                <a:latin typeface="맑은 고딕" panose="020B0503020000020004" pitchFamily="50" charset="-127"/>
              </a:rPr>
              <a:t>가능 </a:t>
            </a:r>
            <a:r>
              <a:rPr lang="en-US" altLang="ko-KR" sz="1400">
                <a:solidFill>
                  <a:prstClr val="black"/>
                </a:solidFill>
                <a:latin typeface="맑은 고딕" panose="020B0503020000020004" pitchFamily="50" charset="-127"/>
              </a:rPr>
              <a:t> (</a:t>
            </a:r>
            <a:r>
              <a:rPr lang="ko-KR" altLang="en-US" sz="1400">
                <a:solidFill>
                  <a:prstClr val="black"/>
                </a:solidFill>
                <a:latin typeface="맑은 고딕" panose="020B0503020000020004" pitchFamily="50" charset="-127"/>
              </a:rPr>
              <a:t>진단 기간 내 </a:t>
            </a:r>
            <a:r>
              <a:rPr lang="en-US" altLang="ko-KR" sz="1400">
                <a:solidFill>
                  <a:prstClr val="black"/>
                </a:solidFill>
                <a:latin typeface="맑은 고딕" panose="020B0503020000020004" pitchFamily="50" charset="-127"/>
              </a:rPr>
              <a:t>24</a:t>
            </a:r>
            <a:r>
              <a:rPr lang="ko-KR" altLang="en-US" sz="1400">
                <a:solidFill>
                  <a:prstClr val="black"/>
                </a:solidFill>
                <a:latin typeface="맑은 고딕" panose="020B0503020000020004" pitchFamily="50" charset="-127"/>
              </a:rPr>
              <a:t>시간 응시 가능</a:t>
            </a:r>
            <a:r>
              <a:rPr lang="en-US" altLang="ko-KR" sz="140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42011"/>
            <a:ext cx="1896375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응시 안내</a:t>
            </a:r>
            <a:endParaRPr lang="ko-KR" altLang="en-US" sz="1500" spc="-15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31790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2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08807" cy="894332"/>
          </a:xfrm>
        </p:spPr>
        <p:txBody>
          <a:bodyPr>
            <a:normAutofit/>
          </a:bodyPr>
          <a:lstStyle/>
          <a:p>
            <a:r>
              <a:rPr lang="en-US" altLang="ko-KR" sz="350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기본역량진단 프로그램</a:t>
            </a:r>
            <a:r>
              <a:rPr lang="en-US" altLang="ko-KR" sz="350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진단 당일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주의 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1789416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진단 및 증진 프로그램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은 온라인으로 진행됩니다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응시 가능 디바이스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PC(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데스크톱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노트북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태블릿 포함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응시할 수 없으며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에서만 응시가 가능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온라인으로 진행되는 만큼 최소한의 부정행위 방지를 위하여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응시만 가능합니다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응시 방법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</a:rPr>
              <a:t>개별 문자 안내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시범 진단 평가 당일 안내 사항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아이비김영에서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당일 운영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안내 메시지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문자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진단기간 중 </a:t>
            </a:r>
            <a:r>
              <a:rPr lang="en-US" altLang="ko-KR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09:30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개별 학생에게 전달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될 </a:t>
            </a:r>
            <a:r>
              <a:rPr lang="ko-KR" altLang="en-US" sz="14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예정입니다</a:t>
            </a:r>
            <a:r>
              <a:rPr lang="en-US" altLang="ko-KR" sz="14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학생별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링크</a:t>
            </a:r>
            <a:r>
              <a:rPr lang="en-US" altLang="ko-KR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아이디 및 비밀번호가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안내 메시지에 있습니다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카톡 수신 차단 및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미설치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학생은 문자 메시지를 받게 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상단의 학생 매뉴얼 링크도 함께 전달됩니다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시간은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과목별로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80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이내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이며</a:t>
            </a:r>
            <a:r>
              <a:rPr lang="en-US" altLang="ko-KR" sz="14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재응시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기회가 없습니다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응시 전에 유무선 네트워크 환경에 문제가 없는 지 확인해 주세요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만약 실수로 응시하는 브라우저 창을 닫거나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중 시스템에서 나간다면 최종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응시된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것으로 간주합니다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시간을 준수하면서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향후 기본역량 증진에 도움을 주기 위한 프로그램이므로 진단에 성실히 임해주시길 바랍니다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외 문의사항은 카카오톡으로 상담 및 처리가 가능합니다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이용상의 문의는 카카오톡으로 빠르게 상담 및 처리가 가능합니다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 상담은 근무시간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(10:00~18:00)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에만 가능합니다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50634"/>
            <a:ext cx="1896375" cy="379558"/>
          </a:xfrm>
          <a:prstGeom prst="roundRect">
            <a:avLst>
              <a:gd name="adj" fmla="val 274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500" spc="-150" dirty="0">
                <a:solidFill>
                  <a:schemeClr val="bg1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응시 당일 주의 사항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40413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7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기본역량진단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결과 </a:t>
            </a:r>
            <a:r>
              <a:rPr lang="ko-KR" altLang="en-US" sz="350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및</a:t>
            </a:r>
            <a:r>
              <a:rPr lang="ko-KR" altLang="en-US" sz="35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혜택</a:t>
            </a:r>
            <a:endParaRPr lang="ko-KR" altLang="en-US" sz="35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005070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 결과 안내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진단 기간 종료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(23.09.25)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후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 성적 확인 방법을 카카오톡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문자로 전송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진단검사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문제풀이 동영상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D-OER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hlinkClick r:id="rId3"/>
              </a:rPr>
              <a:t>https://mooc.dankook.ac.kr/oer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증진을 위한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</a:rPr>
              <a:t>수준별 맞춤형 동영상 제공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평가 결과는 본인의 기본역량을 진단하여 맞춤형 추천 콘텐츠 제공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증진을 위한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비교과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지원 등에 활용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증진을 위한 추천 콘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텐츠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무료 자유 수강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성적에 따라 제공되는 인터넷 강좌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증진용 추천 콘텐츠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연관 콘텐츠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말까지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 수강 가능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후 학과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협의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검토가 완료된 콘텐츠를 개별적으로 안내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알림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예정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 수강 가능한 추천 콘텐츠는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교내에서 수강하는 교과목이 아니므로 학점 인정이 되지 않음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본인의 학과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전공에 필요한 기본역량을 증진하는 데 보조 학습 자료로 활용하는 콘텐츠임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42004"/>
            <a:ext cx="1896375" cy="379558"/>
          </a:xfrm>
          <a:prstGeom prst="roundRect">
            <a:avLst>
              <a:gd name="adj" fmla="val 2742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이후 안내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31783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2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4020</TotalTime>
  <Words>905</Words>
  <Application>Microsoft Office PowerPoint</Application>
  <PresentationFormat>와이드스크린</PresentationFormat>
  <Paragraphs>262</Paragraphs>
  <Slides>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이사만루체 Bold</vt:lpstr>
      <vt:lpstr>나눔스퀘어_ac ExtraBold</vt:lpstr>
      <vt:lpstr>이사만루체 Light</vt:lpstr>
      <vt:lpstr>Calibri Light</vt:lpstr>
      <vt:lpstr>이사만루체 Medium</vt:lpstr>
      <vt:lpstr>Calibri</vt:lpstr>
      <vt:lpstr>Arial</vt:lpstr>
      <vt:lpstr>맑은 고딕</vt:lpstr>
      <vt:lpstr>Office 테마</vt:lpstr>
      <vt:lpstr>2023학년도 신입생 대상 [기본역량 진단 및 증진 프로그램 2차] 안내자료  이공계/자연계/사범계/상경계 신입생 대상 </vt:lpstr>
      <vt:lpstr>[기본역량진단 프로그램]  참여 대상</vt:lpstr>
      <vt:lpstr>[기본역량진단 프로그램]  진단 안내</vt:lpstr>
      <vt:lpstr>[기본역량진단 프로그램] 진단 당일 주의 사항</vt:lpstr>
      <vt:lpstr>[기본역량진단 프로그램] 결과 및 혜택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보이지 않는 것을 보이게 하는 노력 DKU EduAI</dc:title>
  <dc:creator>최호섭</dc:creator>
  <cp:lastModifiedBy>DKU</cp:lastModifiedBy>
  <cp:revision>104</cp:revision>
  <dcterms:created xsi:type="dcterms:W3CDTF">2021-12-27T01:11:09Z</dcterms:created>
  <dcterms:modified xsi:type="dcterms:W3CDTF">2023-09-05T05:15:48Z</dcterms:modified>
</cp:coreProperties>
</file>