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101" d="100"/>
          <a:sy n="101" d="100"/>
        </p:scale>
        <p:origin x="192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2024. 3. 26.(</a:t>
            </a: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화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) 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51048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latin typeface="+mj-lt"/>
                          <a:hlinkClick r:id="rId4"/>
                        </a:rPr>
                        <a:t>12191977@</a:t>
                      </a: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jiminlee@dankook.ac.kr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1258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Helvetica93-ExtendedBlack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Arial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이 종호</cp:lastModifiedBy>
  <cp:revision>2005</cp:revision>
  <cp:lastPrinted>2018-02-28T02:49:55Z</cp:lastPrinted>
  <dcterms:created xsi:type="dcterms:W3CDTF">2017-02-15T06:00:01Z</dcterms:created>
  <dcterms:modified xsi:type="dcterms:W3CDTF">2024-03-08T08:08:21Z</dcterms:modified>
</cp:coreProperties>
</file>