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3" r:id="rId2"/>
    <p:sldId id="445" r:id="rId3"/>
    <p:sldId id="446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2023.09.25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19391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해양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PNT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통합연구단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해양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PNT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통합연구단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 연구원 및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기능원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동원그룹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동원그룹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하반기 신입사원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14:00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유네스코한국위원회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유네스코한국위원회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국제협력사업실 계약직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2023.10.12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웹젠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웹젠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하반기 신입사원 공개채용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2023.10.10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이마트에브리데이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이마트에브리데이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매장 영업 사원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이랜드월드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패션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이랜드월드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패션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2023.10.08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한국전자금융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한국전자금융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신입사원 공개채용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2023.10.06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[DB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모집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(DB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하이텍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모집직무 추가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2023.10.06 17:00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2023.09.25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09010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교보자산신탁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교보자산신탁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리츠사업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및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리스크관리지원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 공고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2023.10.05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코리아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바이엘코리아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MCRA, Production Operator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2023.10.05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카드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[BC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2023.10.05 16:00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한국인터넷진흥원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한국인터넷진흥원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정규직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2023.10.05 10:00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현대엔지비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현대엔지비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분기 정규직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경력사원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SK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에코플랜트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[SK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에코플랜트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Junior Talent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모멘텀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모멘텀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00:00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2023.10.04 00:00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3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2023.09.25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36623"/>
              </p:ext>
            </p:extLst>
          </p:nvPr>
        </p:nvGraphicFramePr>
        <p:xfrm>
          <a:off x="567642" y="925670"/>
          <a:ext cx="11103516" cy="3508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Pretendard ExtraBold" panose="02000903000000020004" pitchFamily="50" charset="-127"/>
                          <a:ea typeface="Pretendard ExtraBold" panose="0200090300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Pretendard ExtraBold" panose="02000903000000020004" pitchFamily="50" charset="-127"/>
                        <a:ea typeface="Pretendard ExtraBold" panose="0200090300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ASSIST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정규직 교직원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시설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채용공고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2023.10.03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맨파워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맨파워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이엘씨에이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(ELCA) MKT Assistant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2023.10.03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태권도진흥재단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태권도진흥재단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일반및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제한 경쟁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2023.10.03 17:00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Haleon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Haleon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 Marketing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인턴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2023.10.03 00:00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베리폰코리아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베리폰코리아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영업지원 업무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2023.09.25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2023.09.27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778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440</Words>
  <Application>Microsoft Office PowerPoint</Application>
  <PresentationFormat>와이드스크린</PresentationFormat>
  <Paragraphs>113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29</cp:revision>
  <cp:lastPrinted>2023-09-25T00:21:45Z</cp:lastPrinted>
  <dcterms:created xsi:type="dcterms:W3CDTF">2022-03-08T09:40:54Z</dcterms:created>
  <dcterms:modified xsi:type="dcterms:W3CDTF">2023-09-26T00:28:52Z</dcterms:modified>
</cp:coreProperties>
</file>