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44" r:id="rId2"/>
    <p:sldId id="445" r:id="rId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4" d="100"/>
          <a:sy n="114" d="100"/>
        </p:scale>
        <p:origin x="102" y="108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2023.12.06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92842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롯데마트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롯데슈퍼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롯데마트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롯데슈퍼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신입사원 채용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채용연계형 인턴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2023.12.10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기아대책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기아대책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마케팅본부 채널마케팅팀 디지털광고담당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정규직간사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2023.12.17 23:59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태창기계공업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태창기계공업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 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2024.01.05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AXA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손해보험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[AXA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손해보험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영업기획팀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상담직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사원 채용 및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인사지원 담당 신입사원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2023.12.13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트루엔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트루엔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기업부설연구소 신입 연구원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장 법률사무소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 법률사무소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스탭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2023.12.19 15:00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대한항공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C&amp;D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대한항공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C&amp;D]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상반기 신입사원 채용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일반직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2023.12.27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경기환경에너지진흥원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경기환경에너지진흥원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경기환경에너지진흥원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기간제근로자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2023.12.11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2023.12.06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100831"/>
              </p:ext>
            </p:extLst>
          </p:nvPr>
        </p:nvGraphicFramePr>
        <p:xfrm>
          <a:off x="567642" y="925670"/>
          <a:ext cx="11103516" cy="3078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스푼라디오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스푼라디오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일본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CS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운영 매니저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2023.12.17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위더스토탈에어포트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서비스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위더스토탈에어포트서비스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일본 칸사이 공항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지상직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STAFF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JKC(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제이케이씨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화학연구원 정규직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2024.01.29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Manpower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[Manpower]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삼성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SDI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영어 통번역사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2023.12.06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317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5964</TotalTime>
  <Words>295</Words>
  <Application>Microsoft Office PowerPoint</Application>
  <PresentationFormat>와이드스크린</PresentationFormat>
  <Paragraphs>72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106</cp:revision>
  <cp:lastPrinted>2023-09-25T00:21:45Z</cp:lastPrinted>
  <dcterms:created xsi:type="dcterms:W3CDTF">2022-03-08T09:40:54Z</dcterms:created>
  <dcterms:modified xsi:type="dcterms:W3CDTF">2023-12-07T00:50:39Z</dcterms:modified>
</cp:coreProperties>
</file>