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  <p:sldId id="27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2023.9.14.(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31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49400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하우드엔지니어링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종합건축사사무소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하우드엔지니어링종합건축사사무소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공채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2023.10.05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대한상공회의소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대한상공회의소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2024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대우건설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대우건설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채용 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슈퍼루키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슈퍼루키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채용공고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쿡앱스슈퍼루키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챌린지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기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HL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디앤아이한라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[HL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디앤아이한라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대졸 신입사원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한화시스템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한화시스템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한화시스템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국내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•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해외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한화시스템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한화시스템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국내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해외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BGF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에코머티리얼즈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[BGF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에코머티리얼즈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전 부문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경력 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2023.9.14.(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31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88765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우리은행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우리은행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신입행원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  <a:p>
                      <a:pPr algn="l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기업금융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개인금융 부문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2023.09.25 18:00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한국핵융합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에너지연구원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한국핵융합에너지연구원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차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정규직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현대해상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현대해상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현대해상 대졸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기아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기아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기아 신입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국회예산정책처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국회예산정책처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자료분석 연구원 채용공고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HL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만도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[HL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만도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Hiring for Global SW Engineer </a:t>
                      </a:r>
                    </a:p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(Foreigners Only)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키움증권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키움증권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대졸 신입사원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HL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[HL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그룹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 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69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2023.9.14.(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31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38944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>
                          <a:solidFill>
                            <a:schemeClr val="tx1"/>
                          </a:solidFill>
                          <a:latin typeface="+mj-lt"/>
                        </a:rPr>
                        <a:t>현대엔지니어링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현대엔지니어링</a:t>
                      </a:r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2024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효성그룹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효성그룹</a:t>
                      </a:r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 공채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2023.09.22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서울과학종합대학원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서울과학종합대학원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교직원 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입학마케팅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2023.09.21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대웅제약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[(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대웅제약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대웅제약 대규모 신입채용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현대그룹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현대그룹</a:t>
                      </a:r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현대그룹 신입사원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2023.09.19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포스코그룹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포스코그룹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23 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 포스코 </a:t>
                      </a:r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개 그룹사 대규모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2023.09.19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삼성물산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삼성물산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상사부문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급 신규직원 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삼성물산 리조트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삼성물산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리조트부문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'23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54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2023.9.14.(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31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99097"/>
              </p:ext>
            </p:extLst>
          </p:nvPr>
        </p:nvGraphicFramePr>
        <p:xfrm>
          <a:off x="320772" y="1129608"/>
          <a:ext cx="11544511" cy="454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삼성증권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삼성증권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2023.09.18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오늘의집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오늘의집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Commerce Designer (1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계약직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포지션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2023.09.15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한국화이자제약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한국화이자제약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한국화이자제약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MKT Admin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아마존웹서비스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아마존웹서비스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(AWS)]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채용연계형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Trainee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안내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삼성디스플레이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삼성디스플레이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급 신입사원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미니인턴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오픈놀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스낵리고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교육형 미니인턴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금호석유화학그룹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금호석유화학그룹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2023.09.14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1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632</Words>
  <Application>Microsoft Office PowerPoint</Application>
  <PresentationFormat>와이드스크린</PresentationFormat>
  <Paragraphs>168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100</cp:revision>
  <dcterms:created xsi:type="dcterms:W3CDTF">2023-03-23T06:33:26Z</dcterms:created>
  <dcterms:modified xsi:type="dcterms:W3CDTF">2023-09-15T00:37:14Z</dcterms:modified>
</cp:coreProperties>
</file>