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6" r:id="rId2"/>
    <p:sldId id="445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49F0"/>
    <a:srgbClr val="FE006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0" d="100"/>
          <a:sy n="110" d="100"/>
        </p:scale>
        <p:origin x="390" y="102"/>
      </p:cViewPr>
      <p:guideLst>
        <p:guide orient="horz" pos="119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13648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82053"/>
              </p:ext>
            </p:extLst>
          </p:nvPr>
        </p:nvGraphicFramePr>
        <p:xfrm>
          <a:off x="567642" y="790761"/>
          <a:ext cx="11064788" cy="5410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759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841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94192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816263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4103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05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캐롯손해보험</a:t>
                      </a:r>
                      <a:endParaRPr lang="ko-KR" altLang="en-US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모빌리티전략팀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채용전환형 인턴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  <a:endParaRPr lang="en-US" altLang="ko-KR" sz="1400" b="1" i="0" kern="1200" noProof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2023.12.07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7709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소니인터랙티브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엔터테인먼트코리아</a:t>
                      </a:r>
                      <a:endParaRPr lang="en-US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IT Engineer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noProof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  <a:endParaRPr lang="en-US" altLang="ko-KR" sz="1400" b="1" i="0" kern="1200" noProof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2023.11.30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595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한국자동차연구원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별정직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계약직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noProof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595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한국은행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경제통계국 통계조사팀 상용통계조사보조원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noProof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  <a:endParaRPr lang="en-US" altLang="ko-KR" sz="1400" b="1" i="0" kern="1200" noProof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595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BENOW</a:t>
                      </a:r>
                      <a:endParaRPr lang="ko-KR" altLang="en-US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비나우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하반기 신입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noProof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  <a:endParaRPr lang="en-US" altLang="ko-KR" sz="1400" b="1" i="0" kern="1200" noProof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595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흥국생명보험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채용연계형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인턴사원 모집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noProof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  <a:endParaRPr lang="en-US" altLang="ko-KR" sz="1400" b="1" i="0" kern="1200" noProof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595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Dell Technologies</a:t>
                      </a:r>
                      <a:endParaRPr lang="ko-KR" altLang="en-US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Dell Technologies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대졸신입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사원 채용 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noProof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  <a:tr h="595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마이나비코리아</a:t>
                      </a:r>
                      <a:endParaRPr lang="ko-KR" altLang="en-US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일본 대형 체인 호텔 한국인 정규직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스탭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noProof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584743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F6EBC361-86FE-401B-9625-1F1770AC6F41}"/>
              </a:ext>
            </a:extLst>
          </p:cNvPr>
          <p:cNvGrpSpPr/>
          <p:nvPr/>
        </p:nvGrpSpPr>
        <p:grpSpPr>
          <a:xfrm>
            <a:off x="9780213" y="181455"/>
            <a:ext cx="1828567" cy="553998"/>
            <a:chOff x="9780213" y="211435"/>
            <a:chExt cx="1828567" cy="5539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73F0E6-E43C-473A-8106-9B7DB016869E}"/>
                </a:ext>
              </a:extLst>
            </p:cNvPr>
            <p:cNvSpPr txBox="1"/>
            <p:nvPr/>
          </p:nvSpPr>
          <p:spPr>
            <a:xfrm>
              <a:off x="9798028" y="211435"/>
              <a:ext cx="1810752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r>
                <a:rPr lang="ko-KR" altLang="en-US" sz="1600" b="1" spc="-3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Pretendard Medium" panose="02000603000000020004" pitchFamily="50" charset="-127"/>
                </a:rPr>
                <a:t>게시일 </a:t>
              </a:r>
              <a:r>
                <a:rPr lang="en-US" altLang="ko-KR" sz="1600" b="1" spc="-3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Pretendard Medium" panose="02000603000000020004" pitchFamily="50" charset="-127"/>
                </a:rPr>
                <a:t>: 2023.11.17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8DE3F7-ED42-4375-98CE-C4F6E2B303F1}"/>
                </a:ext>
              </a:extLst>
            </p:cNvPr>
            <p:cNvSpPr txBox="1"/>
            <p:nvPr/>
          </p:nvSpPr>
          <p:spPr>
            <a:xfrm>
              <a:off x="9780213" y="519212"/>
              <a:ext cx="153407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>
              <a:defPPr>
                <a:defRPr lang="ko-KR"/>
              </a:defPPr>
              <a:lvl1pPr>
                <a:defRPr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defRPr>
              </a:lvl1pPr>
            </a:lstStyle>
            <a:p>
              <a:pPr algn="r"/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입력 건수 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: 15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건</a:t>
              </a:r>
              <a:endPara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325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2023.11.17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2850"/>
              </p:ext>
            </p:extLst>
          </p:nvPr>
        </p:nvGraphicFramePr>
        <p:xfrm>
          <a:off x="567642" y="925670"/>
          <a:ext cx="11073495" cy="4118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6502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5848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943453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817692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포스코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DX</a:t>
                      </a:r>
                      <a:endParaRPr lang="ko-KR" altLang="en-US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로봇 분야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경력직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  <a:endParaRPr lang="en-US" altLang="ko-KR" sz="1400" b="1" i="0" kern="1200" noProof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남성해운</a:t>
                      </a:r>
                      <a:endParaRPr lang="en-US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신입사원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noProof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2023.11.25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에코마케팅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마케팅 영상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크리에이터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신입사원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noProof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2023.11.22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오픈놀</a:t>
                      </a:r>
                      <a:endParaRPr lang="ko-KR" altLang="en-US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마케팅 직무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noProof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Manpower</a:t>
                      </a:r>
                      <a:endParaRPr lang="ko-KR" altLang="en-US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아스트라제네카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CTA Admin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noProof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에어로링크</a:t>
                      </a:r>
                      <a:endParaRPr lang="ko-KR" altLang="en-US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 Air Canada Cargo / LOT Polish Airlines Cargo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직원 채용 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noProof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798028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15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6658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5719</TotalTime>
  <Words>221</Words>
  <Application>Microsoft Office PowerPoint</Application>
  <PresentationFormat>와이드스크린</PresentationFormat>
  <Paragraphs>75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70</cp:revision>
  <cp:lastPrinted>2023-09-25T00:21:45Z</cp:lastPrinted>
  <dcterms:created xsi:type="dcterms:W3CDTF">2022-03-08T09:40:54Z</dcterms:created>
  <dcterms:modified xsi:type="dcterms:W3CDTF">2023-11-20T06:08:50Z</dcterms:modified>
</cp:coreProperties>
</file>