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4" r:id="rId2"/>
    <p:sldId id="445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276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2023.10.18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62623"/>
              </p:ext>
            </p:extLst>
          </p:nvPr>
        </p:nvGraphicFramePr>
        <p:xfrm>
          <a:off x="567642" y="925670"/>
          <a:ext cx="11103516" cy="5345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한화갤러리아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한화갤러리아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2023.11.06 15:00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한화정밀기계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한화정밀기계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신입사원 채용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채용전제형 인턴십 전형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지올코리아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지올코리아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및 경력직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평화이즈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평화이즈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대졸신입사원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2023.11.01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한국수자원공사 자회사 케이워터기술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한국수자원공사 자회사 케이워터기술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)] </a:t>
                      </a: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채용형인턴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12:00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제뉴원사이언스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제뉴원사이언스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공채 신입사원 모집 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2023.10.30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인천공항시설관리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인천공항시설관리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인천공항시설관리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사업본부 계약직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2023.10.30 13:00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유비쿼스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유비쿼스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유비쿼스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신입사원 공채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2023.10.18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06690"/>
              </p:ext>
            </p:extLst>
          </p:nvPr>
        </p:nvGraphicFramePr>
        <p:xfrm>
          <a:off x="567642" y="925670"/>
          <a:ext cx="11103516" cy="4297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교직원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국제교육팀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한국은행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한국은행 금융통계팀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통계조사보조원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2023.10.25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JW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[JW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대졸 정규직 추가 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인크루트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채용포털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인크루트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한주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메드파크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메드파크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메드파크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Hill &amp; Knowlton </a:t>
                      </a:r>
                    </a:p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Public Relations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[Hill &amp; Knowlton Public Relations]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취업 의뢰 공문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2023.10.18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5206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5662</TotalTime>
  <Words>318</Words>
  <Application>Microsoft Office PowerPoint</Application>
  <PresentationFormat>와이드스크린</PresentationFormat>
  <Paragraphs>78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58</cp:revision>
  <cp:lastPrinted>2023-09-25T00:21:45Z</cp:lastPrinted>
  <dcterms:created xsi:type="dcterms:W3CDTF">2022-03-08T09:40:54Z</dcterms:created>
  <dcterms:modified xsi:type="dcterms:W3CDTF">2023-10-19T00:15:58Z</dcterms:modified>
</cp:coreProperties>
</file>