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2" r:id="rId3"/>
    <p:sldId id="271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2023.9.7.(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20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76674"/>
              </p:ext>
            </p:extLst>
          </p:nvPr>
        </p:nvGraphicFramePr>
        <p:xfrm>
          <a:off x="320772" y="1129608"/>
          <a:ext cx="11544511" cy="523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주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)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트루엔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</a:t>
                      </a:r>
                      <a:r>
                        <a:rPr lang="ko-KR" altLang="en-US" sz="1600" b="1" i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트루엔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2023.10.22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한국투자증권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한국투자증권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FY2023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한국투자증권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일반 공채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신입사원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급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해안건축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해안건축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2024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신입사원 공개채용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2023.09.27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한국항공우주산업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한국항공우주산업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하반기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KAI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대졸신입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대규모 공채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17:00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한화에어로스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페이스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한화에어로스페이스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대규모 신입사원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신한은행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신한은행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일반직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신입행원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2023.09.21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신한은행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신한은행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디지털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/ICT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수시채용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2023.09.21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경제인문사회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연구회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경제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·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인문사회연구회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제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차 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직원채용 공고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정규직 부전문위원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2023.09.21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2023.9.7.(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20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133903"/>
              </p:ext>
            </p:extLst>
          </p:nvPr>
        </p:nvGraphicFramePr>
        <p:xfrm>
          <a:off x="320772" y="1129608"/>
          <a:ext cx="11544511" cy="518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2602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834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통일연구원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통일연구원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제</a:t>
                      </a:r>
                      <a:r>
                        <a:rPr lang="en-US" altLang="ko-KR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차 경제인문사회분야 </a:t>
                      </a:r>
                      <a:endParaRPr lang="en-US" altLang="ko-KR" sz="1600" b="1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/>
                      <a:r>
                        <a:rPr lang="ko-KR" altLang="en-US" sz="16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정규직 연구원 및 정규직 행정원 공개채용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2023.09.20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LG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헬로비전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[LG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헬로비전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LG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헬로비전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2023.09.20 23:00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한국경영자총협회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한국경영자총협회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 및 경력 직원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2023.09.19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남양넥스모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남양넥스모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인재채용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대광개발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대광개발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지점 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몽키캠핑장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신입사원 모집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신한카드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신한카드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신한카드 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· B2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사원 채용공고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한국무역통계진흥원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한국무역통계진흥원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 또는 경력 직원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2023.09.18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중소벤처기업연구원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중소벤처기업연구원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차 계약직연구원 모집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2023.09.11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5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2023.9.7.(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목요일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20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29712"/>
              </p:ext>
            </p:extLst>
          </p:nvPr>
        </p:nvGraphicFramePr>
        <p:xfrm>
          <a:off x="320772" y="1129608"/>
          <a:ext cx="11544511" cy="267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농협목우촌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b="1" u="none" strike="noStrike" dirty="0" err="1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농협목우촌</a:t>
                      </a:r>
                      <a:r>
                        <a:rPr lang="en-US" altLang="ko-KR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b="1" u="none" strike="noStrike" dirty="0">
                          <a:solidFill>
                            <a:srgbClr val="37343F"/>
                          </a:solidFill>
                          <a:effectLst/>
                          <a:latin typeface="+mj-lt"/>
                        </a:rPr>
                        <a:t>신규직원 채용공고문</a:t>
                      </a:r>
                      <a:endParaRPr lang="ko-KR" altLang="en-US" b="1" dirty="0">
                        <a:solidFill>
                          <a:srgbClr val="4E4E4E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2023.09.11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중소벤처기업</a:t>
                      </a:r>
                      <a:endParaRPr lang="en-US" altLang="ko-KR" sz="1800" b="1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연구원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중소벤처기업연구원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1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차 계약직연구원 모집</a:t>
                      </a:r>
                      <a:endParaRPr lang="ko-KR" altLang="en-US" sz="1800" b="1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2023.09.08 23:59</a:t>
                      </a:r>
                      <a:endParaRPr lang="en-US" altLang="ko-KR" sz="18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48072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한국투자증권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한국투자증권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CEO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와 함께하는 </a:t>
                      </a:r>
                      <a:endParaRPr lang="en-US" altLang="ko-KR" sz="1800" b="1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한국투자증권 채용 설명회</a:t>
                      </a:r>
                      <a:endParaRPr lang="ko-KR" altLang="en-US" sz="1800" b="1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2023.10.04 17:00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821915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한국투자증권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한국투자증권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FY2023 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한국투자증권 </a:t>
                      </a:r>
                      <a:endParaRPr lang="en-US" altLang="ko-KR" sz="1800" b="1" i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일반 공채 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신입사원 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급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2023.09.7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2023.10.04 17:00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8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86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433</Words>
  <Application>Microsoft Office PowerPoint</Application>
  <PresentationFormat>와이드스크린</PresentationFormat>
  <Paragraphs>120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81</cp:revision>
  <dcterms:created xsi:type="dcterms:W3CDTF">2023-03-23T06:33:26Z</dcterms:created>
  <dcterms:modified xsi:type="dcterms:W3CDTF">2023-09-08T00:42:01Z</dcterms:modified>
</cp:coreProperties>
</file>