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8" r:id="rId2"/>
    <p:sldId id="449" r:id="rId3"/>
    <p:sldId id="450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9F0"/>
    <a:srgbClr val="FE006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6076" autoAdjust="0"/>
  </p:normalViewPr>
  <p:slideViewPr>
    <p:cSldViewPr snapToGrid="0">
      <p:cViewPr varScale="1">
        <p:scale>
          <a:sx n="105" d="100"/>
          <a:sy n="105" d="100"/>
        </p:scale>
        <p:origin x="588" y="144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2024-01-05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2024.01.04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15945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도봉구시설관리공단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도봉구시설관리공단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상반기 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기간제 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2024.01.09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국회예산정책처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국회예산정책처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자료분석연구원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(RA)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2024.01.17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LG CNS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[LG CNS] 2024 Staff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9274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코드잇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코드잇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개발 인턴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363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휴먼이엔디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휴먼이엔디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기흥 플랜트공사 현장 작업자 모집공고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20970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KCC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건설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[KCC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2024.01.16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5100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용마로지스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용마로지스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각 부문별 신입 및 경력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3022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폴라리스오피스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폴라리스오피스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개발부문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신입직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2024.01.14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372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717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2024.01.04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99805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BSC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[BSC] BSC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세종그룹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세종그룹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부문별 신입직원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맨파워코리아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맨파워코리아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애플코리아 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Korea Marketing Inventory / Coverage Admin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9274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한경협중소기업협력센터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한경협중소기업협력센터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한경협중소기업협력센터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정규직 채용 안내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363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Manpowerkorea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[Manpower] LVMH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코스메틱스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Marketing CRM Admin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20970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제뉴원사이언스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제뉴원사이언스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제제연구 신입사원 모집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전문연구요원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5100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계약직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2024.01.17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3022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한국산업관계연구원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한국산업관계연구원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및 경력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2024.01.21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372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58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2024.01.04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11236"/>
              </p:ext>
            </p:extLst>
          </p:nvPr>
        </p:nvGraphicFramePr>
        <p:xfrm>
          <a:off x="567642" y="925670"/>
          <a:ext cx="11103516" cy="3508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세아특수강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세아특수강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상반기 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2024.01.14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법무법인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율촌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송무지원실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2024.01.19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슈퍼크리에이티브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슈퍼크리에이티브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에픽세븐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아트직군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채용연계형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인턴십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92742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[AXA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손해보험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Risk Management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&amp;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채널마케팅팀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2024.01.10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363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더핑크퐁컴퍼니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더핑크퐁컴퍼니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2024.01.04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2024.01.16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2097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90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425</Words>
  <Application>Microsoft Office PowerPoint</Application>
  <PresentationFormat>와이드스크린</PresentationFormat>
  <Paragraphs>115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82</cp:revision>
  <cp:lastPrinted>2023-09-25T00:21:45Z</cp:lastPrinted>
  <dcterms:created xsi:type="dcterms:W3CDTF">2022-03-08T09:40:54Z</dcterms:created>
  <dcterms:modified xsi:type="dcterms:W3CDTF">2024-01-05T02:04:35Z</dcterms:modified>
</cp:coreProperties>
</file>