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443" r:id="rId2"/>
    <p:sldId id="447" r:id="rId3"/>
    <p:sldId id="446" r:id="rId4"/>
    <p:sldId id="445" r:id="rId5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F0"/>
    <a:srgbClr val="FE0062"/>
    <a:srgbClr val="F2F2F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6076" autoAdjust="0"/>
  </p:normalViewPr>
  <p:slideViewPr>
    <p:cSldViewPr snapToGrid="0">
      <p:cViewPr varScale="1">
        <p:scale>
          <a:sx n="110" d="100"/>
          <a:sy n="110" d="100"/>
        </p:scale>
        <p:origin x="390" y="102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2023-10-12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2023.10.06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70841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Manpowerkorea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u="none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[Manpower] </a:t>
                      </a:r>
                      <a:r>
                        <a:rPr lang="ko-KR" altLang="en-US" sz="1400" b="1" u="none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본사 인턴 채용 공고문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2023.10.31 23:59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UIB Korea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[UIB Korea]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2023.10.31 23:59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인천국제공항공사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인천국제공항공사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연구직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2023.10.26 16:00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DL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이앤씨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[DL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이앤씨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2024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2023.10.22 23:59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KIS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자산평가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[KIS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자산평가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각 부문별 신입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경력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2023.10.22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한화그룹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[(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전략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채용전제형 인턴 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2023.10.22 15:00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유니베스트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유니베스트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해외영어캠프 인솔교사 모집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2023.10.20 23:59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법무법인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율촌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법무법인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율촌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법무지원팀 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2023.10.20 18:00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33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5652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2023.10.06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338704"/>
              </p:ext>
            </p:extLst>
          </p:nvPr>
        </p:nvGraphicFramePr>
        <p:xfrm>
          <a:off x="567642" y="925670"/>
          <a:ext cx="11103516" cy="53450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한화솔루션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한화솔루션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인사이트 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2023.10.20 15:00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GS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건설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[GS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건설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하반기 신입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2023.10.19 23:00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인천국제공항공사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인천국제공항공사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신입직원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2023.10.19 14:00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일화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[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일화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] 2023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년 신입 및 경력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2023.10.18 23:59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계룡건설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계룡건설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하반기 신입사원 채용 모집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2023.10.18 17:00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광주시청소년지원센터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꿈드림</a:t>
                      </a:r>
                      <a:endParaRPr 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광주시청소년지원센터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꿈드림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신규직원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2023.10.18 00:00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자소설닷컴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자소설닷컴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케이피아이씨코포레이션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l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경력 공개 채용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2023.10.17 23:59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오리온</a:t>
                      </a:r>
                      <a:endParaRPr 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[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오리온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] 2023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년도 채용 연계형 인턴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2023.10.17 22:00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33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4245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2023.10.06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636610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남양주도시공사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u="none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[</a:t>
                      </a:r>
                      <a:r>
                        <a:rPr lang="ko-KR" altLang="en-US" sz="1400" b="1" u="none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남양주도시공사</a:t>
                      </a:r>
                      <a:r>
                        <a:rPr lang="en-US" altLang="ko-KR" sz="1400" b="1" u="none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] </a:t>
                      </a:r>
                      <a:r>
                        <a:rPr lang="ko-KR" altLang="en-US" sz="1400" b="1" u="none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공개경쟁채용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2023.10.17 18:00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우리카드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우리카드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우리카드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2023.10.16 18:00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현대캐피탈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현대캐피탈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현대캐피탈 신입사원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2023.10.16 16:00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발렉스서비스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1" hangingPunct="1"/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[</a:t>
                      </a:r>
                      <a:r>
                        <a:rPr lang="ko-KR" altLang="en-US" sz="1400" b="1" kern="1200" spc="-30" dirty="0" err="1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발렉스서비스</a:t>
                      </a:r>
                      <a:r>
                        <a:rPr lang="en-US" altLang="ko-KR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] </a:t>
                      </a:r>
                      <a:r>
                        <a:rPr lang="ko-KR" altLang="en-US" sz="1400" b="1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일본 이공계열 포지션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2023.10.16 11:00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미코그룹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미코그룹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반도체 부문 연구개발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 직군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2023.10.15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한국로슈진단</a:t>
                      </a:r>
                      <a:endParaRPr 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한국로슈진단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각 부문 채용 공고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2023.10.15 23:59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NH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투자증권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[NH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투자증권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대졸 신입사원 채용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2023.10.15 23:50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서울과학종합대학원</a:t>
                      </a:r>
                      <a:endParaRPr 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서울과학종합대학원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교직원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입학마케팅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채용공고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2023.10.13 23:59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33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1999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2023.10.06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975384"/>
              </p:ext>
            </p:extLst>
          </p:nvPr>
        </p:nvGraphicFramePr>
        <p:xfrm>
          <a:off x="567642" y="925671"/>
          <a:ext cx="11103516" cy="5314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2798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587339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댄포스 코리아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u="none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[</a:t>
                      </a:r>
                      <a:r>
                        <a:rPr lang="ko-KR" altLang="en-US" sz="1400" b="1" u="none" kern="1200" spc="-30" dirty="0" err="1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댄포스</a:t>
                      </a:r>
                      <a:r>
                        <a:rPr lang="ko-KR" altLang="en-US" sz="1400" b="1" u="none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 코리아</a:t>
                      </a:r>
                      <a:r>
                        <a:rPr lang="en-US" altLang="ko-KR" sz="1400" b="1" u="none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] Danfoss Korea Application Trainee (Denmark Internship) </a:t>
                      </a:r>
                      <a:r>
                        <a:rPr lang="ko-KR" altLang="en-US" sz="1400" b="1" u="none" kern="1200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모집 공고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2023.10.13 23:59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585471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공주대학교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모빌리티소부장사업본부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공주대학교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모빌리티소부장사업본부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지역혁신플랫폼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제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 직원 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2023.10.12 17:00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57822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아마존웹서비스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아마존웹서비스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아마존웹서비스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데이터센터 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채용연계형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트레이니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2023.10.12 12:00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57822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이베스트투자증권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이베스트투자증권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신입사원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lvl="1" algn="l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채용전제형 인턴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공개채용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대졸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특성화고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2023.10.11 23:59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5782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JW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그룹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[JW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그룹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대졸 정규직 신입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경력 정규직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2023.10.10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57822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부스트랩</a:t>
                      </a:r>
                      <a:endParaRPr 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부스트랩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마케팅 및 영업 직무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74810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위더스토탈에어포트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서비스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위더스토탈에어포트서비스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일본 칸사이공항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l" defTabSz="914400" rtl="0" eaLnBrk="1" latinLnBrk="1" hangingPunct="1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에미레이츠항공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지상직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STAFF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모집요강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57822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한독</a:t>
                      </a:r>
                      <a:endParaRPr 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 공채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_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제약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의료기기 영업사원 및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l" defTabSz="914400" rtl="0" eaLnBrk="1" latinLnBrk="1" hangingPunct="1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직무별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경력 모집</a:t>
                      </a:r>
                      <a:endParaRPr lang="ko-KR" altLang="en-US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2023.10.06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2023.10.09 23:59</a:t>
                      </a:r>
                      <a:endParaRPr lang="en-US" altLang="ko-KR" sz="1400" b="1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32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1266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5578</TotalTime>
  <Words>638</Words>
  <Application>Microsoft Office PowerPoint</Application>
  <PresentationFormat>와이드스크린</PresentationFormat>
  <Paragraphs>173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Pretendard ExtraBold</vt:lpstr>
      <vt:lpstr>Pretendard Light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45</cp:revision>
  <cp:lastPrinted>2023-09-25T00:21:45Z</cp:lastPrinted>
  <dcterms:created xsi:type="dcterms:W3CDTF">2022-03-08T09:40:54Z</dcterms:created>
  <dcterms:modified xsi:type="dcterms:W3CDTF">2023-10-12T00:40:06Z</dcterms:modified>
</cp:coreProperties>
</file>