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320772" y="105935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49288" y="63567"/>
            <a:ext cx="403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2023.9.20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" y="630932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 게시판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646920" y="203394"/>
            <a:ext cx="2218363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98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입력건수 </a:t>
            </a:r>
            <a:r>
              <a:rPr lang="en-US" altLang="ko-KR" dirty="0"/>
              <a:t>: 12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266202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피앤피시큐어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피앤피시큐어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2023.10.23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LVMH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[LVMH]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2023.10.15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스푼라디오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스푼라디오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2023.10.09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법무법인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유한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태평양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법무법인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유한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태평양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전산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운영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분야 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2023.10.09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DB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하이텍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DB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글로벌칩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[DB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하이텍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/DB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글로벌칩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신입사원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2023.10.06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전선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[LS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전선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R&amp;D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산학장학생 선발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GS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칼텍스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[GS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칼텍스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일반직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2023.10.04 08:00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씨크코리아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씨크코리아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신입사원 공개채용	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2023.10.03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320772" y="105935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49288" y="63567"/>
            <a:ext cx="403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2023.9.20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" y="630932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 게시판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646920" y="203394"/>
            <a:ext cx="2218363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98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입력건수 </a:t>
            </a:r>
            <a:r>
              <a:rPr lang="en-US" altLang="ko-KR" dirty="0"/>
              <a:t>: 12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613399"/>
              </p:ext>
            </p:extLst>
          </p:nvPr>
        </p:nvGraphicFramePr>
        <p:xfrm>
          <a:off x="320772" y="1129608"/>
          <a:ext cx="11544511" cy="2637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오픈놀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오픈놀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블루라이언스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채용형 미니인턴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2023.10.03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LG CNS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[LG CNS]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신입사원 수시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2023.09.29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S-OIL</a:t>
                      </a: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[S-OIL] 2023 S-OIL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BNK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캐피탈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[BNK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캐피탈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BNK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캐피탈 신입사원 채용	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2023.09.20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69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273</Words>
  <Application>Microsoft Office PowerPoint</Application>
  <PresentationFormat>와이드스크린</PresentationFormat>
  <Paragraphs>68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74</cp:revision>
  <dcterms:created xsi:type="dcterms:W3CDTF">2023-03-23T06:33:26Z</dcterms:created>
  <dcterms:modified xsi:type="dcterms:W3CDTF">2023-09-21T00:25:54Z</dcterms:modified>
</cp:coreProperties>
</file>