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7" r:id="rId3"/>
    <p:sldId id="276" r:id="rId4"/>
    <p:sldId id="275" r:id="rId5"/>
    <p:sldId id="274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2023.9.8.(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39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498719"/>
              </p:ext>
            </p:extLst>
          </p:nvPr>
        </p:nvGraphicFramePr>
        <p:xfrm>
          <a:off x="320772" y="1129608"/>
          <a:ext cx="11544511" cy="519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용인시청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용인시청 일자리정책과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i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돌봄아동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  <a:p>
                      <a:pPr algn="l"/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대학생 매칭 학습지원사업 기간제 근로자 상시 모집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2023.12.05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KDB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생명보험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[DB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생명보험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2023.10.06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지방공기업평가원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한국저작권위원회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제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기 청소년 전담 강사 선발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밸류그램컴퍼니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밸류그램컴퍼니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컨설팅 및 리서치 분야 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정규직 연구원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2023.09.30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Neubla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en-US" altLang="ko-KR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Neubla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뉴블라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신입사원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</a:t>
                      </a:r>
                    </a:p>
                    <a:p>
                      <a:pPr algn="l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인턴 모집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OPEN!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2023.09.27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현대건설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현대건설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2024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상반기 현대건설 신입사원 모집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2023.09.26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현대그룹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[HD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현대그룹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HD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현대오일뱅크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[HD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현대오일뱅크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대졸 신입 공개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2023.9.8.(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39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77295"/>
              </p:ext>
            </p:extLst>
          </p:nvPr>
        </p:nvGraphicFramePr>
        <p:xfrm>
          <a:off x="320772" y="1129608"/>
          <a:ext cx="11544511" cy="522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HD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현대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[HD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2023.09.25 15:00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이노베이션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[SK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이노베이션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22:00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유씨알엠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유씨알엠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추천 채용 구인의뢰서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2023.09.22 16:00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유엔난민기구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유엔난민기구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민간파트너십팀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기업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재단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고액기부자 파트너십 담당자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2023.09.21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바이엘코리아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바이엘코리아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보건관리자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MCRA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포지션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2023.09.20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한국보건사회연구원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한국보건사회연구원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계약직 연구원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2023.09.20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한국청소년정책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연구원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한국청소년정책연구원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정규직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행정원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2023.09.20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한국유나이티드제약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한국유나이티드제약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개량신약영업팀 신입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2023.09.20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26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2023.9.8.(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39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116022"/>
              </p:ext>
            </p:extLst>
          </p:nvPr>
        </p:nvGraphicFramePr>
        <p:xfrm>
          <a:off x="320772" y="1129608"/>
          <a:ext cx="11544511" cy="51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포스코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포스코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2023.09.19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한국공정거래조정원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한국공정거래조정원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박사급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연구인력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정규직 전환형 기간제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2023.09.19 12:00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나이스신용평가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나이스신용평가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금융실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인사혁신처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인사혁신처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월 개방형직위 등 공개모집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신한카드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신한카드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B2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SMBC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미쓰이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스미토모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은행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(SMBC)]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주재원 업무보조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AXA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손해보험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[AXA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손해보험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장기재무계리팀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Modeling &amp; Valuation Actuary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SIMPAC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[SIMPAC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인더스트리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영업 신규 인력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98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2023.9.8.(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39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671731"/>
              </p:ext>
            </p:extLst>
          </p:nvPr>
        </p:nvGraphicFramePr>
        <p:xfrm>
          <a:off x="320772" y="1129608"/>
          <a:ext cx="11544511" cy="518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현대렌탈케어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i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현대렌탈케어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</a:t>
                      </a:r>
                      <a:endParaRPr lang="en-US" altLang="ko-KR" sz="1600" b="1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/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인턴십 및 경력사원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2023.09.17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현대그룹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현대로템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분기 정기채용 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AXA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손해보험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[AXA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손해보험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IT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전략기획팀 신입사원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23:58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아이엠비씨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아이엠비씨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en-US" altLang="ko-KR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iMBC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직원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여주세종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문화관광재단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재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여주세종문화관광재단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직원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샘표식품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샘표식품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신입직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직무별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모아저축은행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모아저축은행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채용연계형 인턴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비에스씨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비에스씨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직원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15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2023.9.8.(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39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64322"/>
              </p:ext>
            </p:extLst>
          </p:nvPr>
        </p:nvGraphicFramePr>
        <p:xfrm>
          <a:off x="320772" y="1129608"/>
          <a:ext cx="11544511" cy="4731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충청북도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청소년종합진흥원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i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충청북도청소년종합진흥원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</a:p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년도 안전전담인력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2023.09.17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공주대학교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모빌리티소부장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사업본부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공주대학교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모빌리티소부장사업본부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2023.09.14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KB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생명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[KB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라이프생명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계리부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_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신입계약직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2023.09.12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에이치시티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에이치시티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규격인증 업무 담당자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국제백신연구소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국제백신연구소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Training Program Assistant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매드업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매드업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미디어 관리 담당자 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–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전환형 인턴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천재교육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천재교육</a:t>
                      </a:r>
                      <a:r>
                        <a:rPr lang="en-US" altLang="ko-KR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영업담당자 직원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2023.09.8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659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759</Words>
  <Application>Microsoft Office PowerPoint</Application>
  <PresentationFormat>와이드스크린</PresentationFormat>
  <Paragraphs>214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87</cp:revision>
  <dcterms:created xsi:type="dcterms:W3CDTF">2023-03-23T06:33:26Z</dcterms:created>
  <dcterms:modified xsi:type="dcterms:W3CDTF">2023-09-11T00:55:39Z</dcterms:modified>
</cp:coreProperties>
</file>