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2023.9.13.(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17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69224"/>
              </p:ext>
            </p:extLst>
          </p:nvPr>
        </p:nvGraphicFramePr>
        <p:xfrm>
          <a:off x="320772" y="1129608"/>
          <a:ext cx="11544511" cy="518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한화 글로벌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모멘텀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한화 글로벌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모멘텀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런치 채용설명회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2023.10.13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우성그룹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우성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우성그룹 신입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경력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2023.10.01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BGF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리테일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[BGF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리테일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2023.09.27 14:00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[HD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한미약품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한미약품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한미약품그룹 인재모집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공개채용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BNK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캐피탈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[BNK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캐피탈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S-OIL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[S-OIL] 2023 S-OIL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알앤텍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알앤텍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 및 경력사원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2023.9.13.(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17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69072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호텔신라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호텔신라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급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2023.09.18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전북은행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전북은행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신입행원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현대카드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캐피탈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커머셜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현대카드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현대커머셜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인재 모집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홍보 요청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마감시간 변경 안내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삼성전자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b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삼성전자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DS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부문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인크루트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인크루트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구산토건 신입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경력 공채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ASML Korea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[ASML Korea]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2023.09.15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세이프티에디션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세이프티에디션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구인 및 회사소개서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경신홀딩스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경신홀딩스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경신홀딩스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IT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직무 신입 상시채용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9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2023.9.13.(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3" y="6309320"/>
            <a:ext cx="11830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→ 채용정보 → </a:t>
            </a:r>
            <a:r>
              <a:rPr lang="ko-KR" altLang="en-US" sz="1600" dirty="0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</a:t>
            </a:r>
            <a:r>
              <a:rPr lang="ko-KR" altLang="en-US" sz="1600" dirty="0" err="1">
                <a:solidFill>
                  <a:srgbClr val="ED7D3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창업진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17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26370"/>
              </p:ext>
            </p:extLst>
          </p:nvPr>
        </p:nvGraphicFramePr>
        <p:xfrm>
          <a:off x="320772" y="1129608"/>
          <a:ext cx="11544511" cy="63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아데코코리아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아데코코리아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클룩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altLang="ko-KR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Klook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CS Agent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정규직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4E4E4E"/>
                          </a:solidFill>
                          <a:effectLst/>
                          <a:latin typeface="+mj-lt"/>
                        </a:rPr>
                        <a:t>상시채용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2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403</Words>
  <Application>Microsoft Office PowerPoint</Application>
  <PresentationFormat>와이드스크린</PresentationFormat>
  <Paragraphs>98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96</cp:revision>
  <dcterms:created xsi:type="dcterms:W3CDTF">2023-03-23T06:33:26Z</dcterms:created>
  <dcterms:modified xsi:type="dcterms:W3CDTF">2023-09-14T00:42:25Z</dcterms:modified>
</cp:coreProperties>
</file>