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ea typeface="휴먼엑스포" pitchFamily="18" charset="-127"/>
              </a:rPr>
              <a:t>중간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중간 강의평가 </a:t>
            </a:r>
            <a:r>
              <a:rPr lang="ko-KR" altLang="en-US" sz="4000" dirty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endParaRPr kumimoji="0" lang="en-US" altLang="ko-KR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 fontScale="90000"/>
          </a:bodyPr>
          <a:lstStyle/>
          <a:p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783</TotalTime>
  <Words>128</Words>
  <Application>Microsoft Office PowerPoint</Application>
  <PresentationFormat>화면 슬라이드 쇼(4:3)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중간 강의평가 입력 및 확인 절차   [교과목 특성상 강의평가 미실시 과목은 제외]</vt:lpstr>
      <vt:lpstr>PowerPoint 프레젠테이션</vt:lpstr>
      <vt:lpstr>PowerPoint 프레젠테이션</vt:lpstr>
      <vt:lpstr>PowerPoint 프레젠테이션</vt:lpstr>
      <vt:lpstr> 중간 강의평가 입력 절차 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 홍정표</cp:lastModifiedBy>
  <cp:revision>108</cp:revision>
  <dcterms:created xsi:type="dcterms:W3CDTF">2013-04-12T04:39:26Z</dcterms:created>
  <dcterms:modified xsi:type="dcterms:W3CDTF">2023-09-27T00:41:10Z</dcterms:modified>
</cp:coreProperties>
</file>