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3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0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789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13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98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0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15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41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99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79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934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A9E79-D94D-4349-BE6A-FED6A391E322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52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07" y="166232"/>
            <a:ext cx="11898385" cy="6525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5449" y="2504303"/>
            <a:ext cx="227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클릭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92779" y="4226010"/>
            <a:ext cx="2751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심리상담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 err="1">
                <a:solidFill>
                  <a:srgbClr val="FF0000"/>
                </a:solidFill>
              </a:rPr>
              <a:t>학습컨설팅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 err="1">
                <a:solidFill>
                  <a:srgbClr val="FF0000"/>
                </a:solidFill>
              </a:rPr>
              <a:t>진로컨설팅</a:t>
            </a:r>
            <a:r>
              <a:rPr lang="ko-KR" altLang="en-US" sz="1200" b="1" dirty="0">
                <a:solidFill>
                  <a:srgbClr val="FF0000"/>
                </a:solidFill>
              </a:rPr>
              <a:t> 중 최소 </a:t>
            </a:r>
            <a:r>
              <a:rPr lang="en-US" altLang="ko-KR" sz="1200" b="1" dirty="0">
                <a:solidFill>
                  <a:srgbClr val="FF0000"/>
                </a:solidFill>
              </a:rPr>
              <a:t>2</a:t>
            </a:r>
            <a:r>
              <a:rPr lang="ko-KR" altLang="en-US" sz="1200" b="1" dirty="0">
                <a:solidFill>
                  <a:srgbClr val="FF0000"/>
                </a:solidFill>
              </a:rPr>
              <a:t>개 선택 후 신청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12627" y="3487346"/>
            <a:ext cx="1779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만족도 설문 참여 이후 이수 완료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39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2</cp:revision>
  <dcterms:created xsi:type="dcterms:W3CDTF">2023-03-03T08:05:16Z</dcterms:created>
  <dcterms:modified xsi:type="dcterms:W3CDTF">2023-03-03T08:09:29Z</dcterms:modified>
</cp:coreProperties>
</file>