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2023-1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2023-1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2023-1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133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2023-1학기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2023-1학기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 홍정표</cp:lastModifiedBy>
  <cp:revision>107</cp:revision>
  <dcterms:created xsi:type="dcterms:W3CDTF">2013-04-12T04:39:26Z</dcterms:created>
  <dcterms:modified xsi:type="dcterms:W3CDTF">2023-03-29T05:36:06Z</dcterms:modified>
</cp:coreProperties>
</file>