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6"/>
  </p:handoutMasterIdLst>
  <p:sldIdLst>
    <p:sldId id="258" r:id="rId2"/>
    <p:sldId id="261" r:id="rId3"/>
    <p:sldId id="265" r:id="rId4"/>
    <p:sldId id="264" r:id="rId5"/>
  </p:sldIdLst>
  <p:sldSz cx="12192000" cy="6858000"/>
  <p:notesSz cx="9872663" cy="67421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757FD-E504-4483-9EC1-3136476DF991}" type="datetimeFigureOut">
              <a:rPr lang="ko-KR" altLang="en-US" smtClean="0"/>
              <a:t>2017-09-08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92224" y="6403837"/>
            <a:ext cx="4278154" cy="3371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2E755-07E8-4468-8624-7E0FB04BCC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063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5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3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89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2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31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08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4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8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5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9/8/2017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41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졸업논문 허용 범위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문헌연구</a:t>
            </a:r>
            <a:endParaRPr lang="en-US" altLang="ko-KR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사례연구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(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단일사례 포함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설문조사 및 실험연구</a:t>
            </a:r>
            <a:endParaRPr lang="en-US" altLang="ko-KR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193966" y="720977"/>
            <a:ext cx="543790" cy="57788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87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졸업논문 형식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사례연구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설문조사연구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실험연구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초록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목차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I.      </a:t>
            </a: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서론</a:t>
            </a:r>
            <a:r>
              <a:rPr lang="en-US" altLang="ko-KR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600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  1) </a:t>
            </a: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연구의 필요성 및 목적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1600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  2) </a:t>
            </a: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연구문제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514350" indent="-514350">
              <a:lnSpc>
                <a:spcPct val="100000"/>
              </a:lnSpc>
              <a:buAutoNum type="romanUcPeriod" startAt="2"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이론적 배경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514350" indent="-514350">
              <a:lnSpc>
                <a:spcPct val="100000"/>
              </a:lnSpc>
              <a:buAutoNum type="romanUcPeriod" startAt="2"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연구방법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514350" indent="-514350">
              <a:lnSpc>
                <a:spcPct val="100000"/>
              </a:lnSpc>
              <a:buAutoNum type="romanUcPeriod" startAt="2"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연구결과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514350" indent="-514350">
              <a:lnSpc>
                <a:spcPct val="100000"/>
              </a:lnSpc>
              <a:buAutoNum type="romanUcPeriod" startAt="2"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논의 및 결론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참고문헌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16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부록</a:t>
            </a: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1600" dirty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16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514350" indent="-514350">
              <a:lnSpc>
                <a:spcPct val="100000"/>
              </a:lnSpc>
              <a:buAutoNum type="romanUcPeriod"/>
            </a:pPr>
            <a:endParaRPr lang="ko-KR" altLang="en-US" sz="1600" dirty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</p:txBody>
      </p:sp>
      <p:sp>
        <p:nvSpPr>
          <p:cNvPr id="6" name="텍스트 개체 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문헌연구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" name="내용 개체 틀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초록</a:t>
            </a:r>
            <a:endParaRPr lang="en-US" altLang="ko-KR" sz="21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목차</a:t>
            </a:r>
            <a:endParaRPr lang="en-US" altLang="ko-KR" sz="21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I.  </a:t>
            </a: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서론</a:t>
            </a:r>
            <a:r>
              <a:rPr lang="en-US" altLang="ko-KR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   1) </a:t>
            </a: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연구의 필요성 및 목적</a:t>
            </a:r>
            <a:endParaRPr lang="en-US" altLang="ko-KR" sz="21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   2) </a:t>
            </a: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연구문제</a:t>
            </a:r>
            <a:endParaRPr lang="en-US" altLang="ko-KR" sz="21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514350" indent="-514350">
              <a:lnSpc>
                <a:spcPct val="100000"/>
              </a:lnSpc>
              <a:buAutoNum type="romanUcPeriod" startAt="2"/>
            </a:pPr>
            <a:r>
              <a:rPr lang="en-US" altLang="ko-KR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(</a:t>
            </a: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이하 이론적 쟁점 서술</a:t>
            </a:r>
            <a:r>
              <a:rPr lang="en-US" altLang="ko-KR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III.  </a:t>
            </a: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결론</a:t>
            </a:r>
            <a:endParaRPr lang="en-US" altLang="ko-KR" sz="21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참고문헌</a:t>
            </a:r>
            <a:endParaRPr lang="en-US" altLang="ko-KR" sz="21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ko-KR" altLang="en-US" sz="21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부록</a:t>
            </a:r>
            <a:endParaRPr lang="en-US" altLang="ko-KR" sz="21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193966" y="720977"/>
            <a:ext cx="543790" cy="57788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07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졸업논문 분량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문헌연구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:  30~50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쪽</a:t>
            </a:r>
            <a:endParaRPr lang="en-US" altLang="ko-KR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사례연구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(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단일사례 포함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): 50~70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쪽</a:t>
            </a:r>
            <a:endParaRPr lang="en-US" altLang="ko-KR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설문조사 및 실험연구</a:t>
            </a:r>
            <a:r>
              <a:rPr lang="en-US" altLang="ko-KR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: 50~70</a:t>
            </a:r>
            <a:r>
              <a:rPr lang="ko-KR" altLang="en-US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쪽</a:t>
            </a:r>
            <a:endParaRPr lang="en-US" altLang="ko-KR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dirty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altLang="ko-KR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193966" y="720977"/>
            <a:ext cx="543790" cy="57788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85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작성 규격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65020" y="1766453"/>
            <a:ext cx="10616044" cy="471747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HWP </a:t>
            </a: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파일</a:t>
            </a:r>
            <a:endParaRPr lang="en-US" altLang="ko-KR" sz="24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글씨체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: </a:t>
            </a: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신명조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Font: </a:t>
            </a:r>
            <a:r>
              <a:rPr lang="ko-KR" altLang="en-US" sz="2400" dirty="0" err="1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장제목</a:t>
            </a: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16 </a:t>
            </a:r>
            <a:r>
              <a:rPr lang="en-US" altLang="ko-KR" sz="2400" dirty="0" err="1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pt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, </a:t>
            </a:r>
            <a:r>
              <a:rPr lang="ko-KR" altLang="en-US" sz="2400" dirty="0" err="1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절제목</a:t>
            </a: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13pt, </a:t>
            </a:r>
            <a:r>
              <a:rPr lang="ko-KR" altLang="en-US" sz="2400" dirty="0" err="1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하위절제목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 12pt, </a:t>
            </a: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본문 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11pt</a:t>
            </a:r>
          </a:p>
          <a:p>
            <a:pPr>
              <a:lnSpc>
                <a:spcPct val="150000"/>
              </a:lnSpc>
            </a:pPr>
            <a:r>
              <a:rPr lang="ko-KR" altLang="en-US" sz="2400" dirty="0" err="1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줄간격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: 180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편집용지</a:t>
            </a:r>
            <a:r>
              <a:rPr lang="en-US" altLang="ko-KR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: </a:t>
            </a:r>
            <a:r>
              <a:rPr lang="ko-KR" altLang="en-US" sz="2400" dirty="0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기본양식에서 </a:t>
            </a:r>
            <a:r>
              <a:rPr lang="ko-KR" altLang="en-US" sz="2400" dirty="0" err="1" smtClean="0">
                <a:latin typeface="양재다운명조M" panose="02020603020101020101" pitchFamily="18" charset="-127"/>
                <a:ea typeface="양재다운명조M" panose="02020603020101020101" pitchFamily="18" charset="-127"/>
              </a:rPr>
              <a:t>변환없음</a:t>
            </a:r>
            <a:endParaRPr lang="en-US" altLang="ko-KR" sz="2400" dirty="0" smtClean="0">
              <a:latin typeface="양재다운명조M" panose="02020603020101020101" pitchFamily="18" charset="-127"/>
              <a:ea typeface="양재다운명조M" panose="02020603020101020101" pitchFamily="18" charset="-127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193966" y="720977"/>
            <a:ext cx="543790" cy="57788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368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125</Words>
  <Application>Microsoft Office PowerPoint</Application>
  <PresentationFormat>와이드스크린</PresentationFormat>
  <Paragraphs>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HY헤드라인M</vt:lpstr>
      <vt:lpstr>맑은 고딕</vt:lpstr>
      <vt:lpstr>양재다운명조M</vt:lpstr>
      <vt:lpstr>Arial</vt:lpstr>
      <vt:lpstr>Wingdings</vt:lpstr>
      <vt:lpstr>Office 테마</vt:lpstr>
      <vt:lpstr>졸업논문 허용 범위</vt:lpstr>
      <vt:lpstr>졸업논문 형식</vt:lpstr>
      <vt:lpstr>졸업논문 분량</vt:lpstr>
      <vt:lpstr>작성 규격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상담 관련 자격증 워크샵 </dc:title>
  <dc:creator>유현실</dc:creator>
  <cp:lastModifiedBy>DB-P150</cp:lastModifiedBy>
  <cp:revision>12</cp:revision>
  <cp:lastPrinted>2016-09-29T06:35:19Z</cp:lastPrinted>
  <dcterms:created xsi:type="dcterms:W3CDTF">2016-09-28T14:49:25Z</dcterms:created>
  <dcterms:modified xsi:type="dcterms:W3CDTF">2017-09-08T10:27:23Z</dcterms:modified>
</cp:coreProperties>
</file>