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67" r:id="rId3"/>
    <p:sldId id="26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EFE"/>
    <a:srgbClr val="FEE8FC"/>
    <a:srgbClr val="FDB9F8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56" y="108"/>
      </p:cViewPr>
      <p:guideLst>
        <p:guide orient="horz" pos="2146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91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570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54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29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88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57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77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86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71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20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877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D97F0-7491-4BE4-A467-5E767BCEA922}" type="datetimeFigureOut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6346-A576-4D6A-BD9B-F850F28D8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85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898" y="-228021"/>
            <a:ext cx="10187795" cy="379072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3" name="TextBox 22"/>
          <p:cNvSpPr txBox="1"/>
          <p:nvPr/>
        </p:nvSpPr>
        <p:spPr>
          <a:xfrm>
            <a:off x="75463" y="198407"/>
            <a:ext cx="2911823" cy="462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학년도 </a:t>
            </a: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</a:t>
            </a: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로드맵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51463" y="3844348"/>
            <a:ext cx="5202066" cy="562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286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ko-KR" altLang="en-US" sz="2286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학년도 상담학과 신입생 </a:t>
            </a:r>
            <a:r>
              <a:rPr lang="en-US" altLang="ko-KR" sz="2286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 </a:t>
            </a:r>
            <a:r>
              <a:rPr lang="ko-KR" altLang="en-US" sz="2286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로드맵</a:t>
            </a:r>
            <a:endParaRPr lang="en-US" altLang="ko-KR" sz="2286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4952" y="4842220"/>
            <a:ext cx="4275089" cy="913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32" b="1" dirty="0">
                <a:latin typeface="+mn-ea"/>
              </a:rPr>
              <a:t>2021. 2. 24(</a:t>
            </a:r>
            <a:r>
              <a:rPr lang="ko-KR" altLang="en-US" sz="2032" b="1" dirty="0">
                <a:latin typeface="+mn-ea"/>
              </a:rPr>
              <a:t>수</a:t>
            </a:r>
            <a:r>
              <a:rPr lang="en-US" altLang="ko-KR" sz="2032" b="1" dirty="0">
                <a:latin typeface="+mn-ea"/>
              </a:rPr>
              <a:t>) 14:00~16:40 </a:t>
            </a:r>
          </a:p>
          <a:p>
            <a:pPr algn="ctr"/>
            <a:endParaRPr lang="en-US" altLang="ko-KR" sz="762" b="1" dirty="0">
              <a:latin typeface="+mn-ea"/>
            </a:endParaRPr>
          </a:p>
          <a:p>
            <a:pPr algn="ctr"/>
            <a:r>
              <a:rPr lang="ko-KR" altLang="en-US" sz="1524" b="1" dirty="0">
                <a:latin typeface="+mn-ea"/>
              </a:rPr>
              <a:t>실시간 온라인</a:t>
            </a:r>
            <a:r>
              <a:rPr lang="en-US" altLang="ko-KR" sz="1524" b="1" dirty="0">
                <a:latin typeface="+mn-ea"/>
              </a:rPr>
              <a:t>(ZOOM)</a:t>
            </a:r>
            <a:endParaRPr lang="en-US" altLang="ko-KR" sz="889" b="1" dirty="0">
              <a:latin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12101" y="6482911"/>
            <a:ext cx="5945025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70" b="1" dirty="0">
                <a:solidFill>
                  <a:schemeClr val="bg1"/>
                </a:solidFill>
              </a:rPr>
              <a:t>본 워크숍은 </a:t>
            </a:r>
            <a:r>
              <a:rPr lang="en-US" altLang="ko-KR" sz="1270" b="1" dirty="0">
                <a:solidFill>
                  <a:schemeClr val="bg1"/>
                </a:solidFill>
              </a:rPr>
              <a:t>Village Music Circles</a:t>
            </a:r>
            <a:r>
              <a:rPr lang="ko-KR" altLang="en-US" sz="1270" b="1" dirty="0">
                <a:solidFill>
                  <a:schemeClr val="bg1"/>
                </a:solidFill>
              </a:rPr>
              <a:t> 공식 커리큘럼에 따라 진행되는 교육과정입니다</a:t>
            </a:r>
            <a:r>
              <a:rPr lang="en-US" altLang="ko-KR" sz="1270" b="1" dirty="0">
                <a:solidFill>
                  <a:schemeClr val="bg1"/>
                </a:solidFill>
              </a:rPr>
              <a:t>.</a:t>
            </a:r>
            <a:endParaRPr lang="ko-KR" altLang="en-US" sz="1270" b="1" dirty="0">
              <a:solidFill>
                <a:schemeClr val="bg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603" y="5942994"/>
            <a:ext cx="1255895" cy="3106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6450" y="5976668"/>
            <a:ext cx="806631" cy="278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7" b="1" dirty="0" err="1">
                <a:solidFill>
                  <a:srgbClr val="0070C0"/>
                </a:solidFill>
              </a:rPr>
              <a:t>상담학과</a:t>
            </a:r>
            <a:endParaRPr lang="ko-KR" altLang="en-US" sz="1207" b="1" dirty="0">
              <a:solidFill>
                <a:srgbClr val="0070C0"/>
              </a:solidFill>
            </a:endParaRPr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3" b="8291"/>
          <a:stretch/>
        </p:blipFill>
        <p:spPr>
          <a:xfrm>
            <a:off x="0" y="6490820"/>
            <a:ext cx="9906000" cy="3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2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25EE89-AD30-4C74-B0D8-38D8F6A1F999}"/>
              </a:ext>
            </a:extLst>
          </p:cNvPr>
          <p:cNvSpPr txBox="1"/>
          <p:nvPr/>
        </p:nvSpPr>
        <p:spPr>
          <a:xfrm>
            <a:off x="982640" y="578635"/>
            <a:ext cx="8370366" cy="52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286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행사일정</a:t>
            </a:r>
            <a:endParaRPr lang="en-US" altLang="ko-KR" sz="2286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altLang="ko-KR" sz="2286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14:00 -  14:30   </a:t>
            </a:r>
            <a:r>
              <a:rPr lang="ko-KR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학과소개</a:t>
            </a: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커리큘럼</a:t>
            </a: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수강신청 등</a:t>
            </a: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altLang="ko-KR" sz="2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14:30 – 15:00   </a:t>
            </a:r>
            <a:r>
              <a:rPr lang="ko-KR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교수소개</a:t>
            </a: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교수님들과 소그룹 만남</a:t>
            </a:r>
            <a:endParaRPr lang="en-US" altLang="ko-KR" sz="2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altLang="ko-KR" sz="2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15:10 – 15:40    </a:t>
            </a:r>
            <a:r>
              <a:rPr lang="ko-KR" alt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진로특강</a:t>
            </a: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       ∙ </a:t>
            </a:r>
            <a:r>
              <a:rPr lang="ko-KR" altLang="en-US" sz="2000" dirty="0" err="1">
                <a:solidFill>
                  <a:schemeClr val="accent4">
                    <a:lumMod val="75000"/>
                  </a:schemeClr>
                </a:solidFill>
              </a:rPr>
              <a:t>박준상</a:t>
            </a: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 : </a:t>
            </a:r>
            <a:r>
              <a:rPr lang="ko-KR" altLang="en-US" sz="2000" dirty="0">
                <a:solidFill>
                  <a:schemeClr val="accent4">
                    <a:lumMod val="75000"/>
                  </a:schemeClr>
                </a:solidFill>
              </a:rPr>
              <a:t>대학원 진로</a:t>
            </a:r>
            <a:endParaRPr lang="en-US" altLang="ko-KR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sz="2000" dirty="0">
                <a:solidFill>
                  <a:schemeClr val="accent4">
                    <a:lumMod val="75000"/>
                  </a:schemeClr>
                </a:solidFill>
              </a:rPr>
              <a:t>단국대 상담학과 졸업</a:t>
            </a:r>
            <a:endParaRPr lang="en-US" altLang="ko-KR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sz="2000" dirty="0">
                <a:solidFill>
                  <a:schemeClr val="accent4">
                    <a:lumMod val="75000"/>
                  </a:schemeClr>
                </a:solidFill>
              </a:rPr>
              <a:t>서울대 교육학과</a:t>
            </a: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sz="2000" dirty="0">
                <a:solidFill>
                  <a:schemeClr val="accent4">
                    <a:lumMod val="75000"/>
                  </a:schemeClr>
                </a:solidFill>
              </a:rPr>
              <a:t>교육상담 전공</a:t>
            </a: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ko-KR" altLang="en-US" sz="2000" dirty="0">
                <a:solidFill>
                  <a:schemeClr val="accent4">
                    <a:lumMod val="75000"/>
                  </a:schemeClr>
                </a:solidFill>
              </a:rPr>
              <a:t>석사과정 재학</a:t>
            </a:r>
            <a:endParaRPr lang="en-US" altLang="ko-KR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sz="2000" dirty="0">
                <a:solidFill>
                  <a:schemeClr val="accent4">
                    <a:lumMod val="75000"/>
                  </a:schemeClr>
                </a:solidFill>
              </a:rPr>
              <a:t>육군 </a:t>
            </a: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ROTC </a:t>
            </a:r>
            <a:r>
              <a:rPr lang="ko-KR" altLang="en-US" sz="2000" dirty="0">
                <a:solidFill>
                  <a:schemeClr val="accent4">
                    <a:lumMod val="75000"/>
                  </a:schemeClr>
                </a:solidFill>
              </a:rPr>
              <a:t>중위 전역</a:t>
            </a:r>
            <a:endParaRPr lang="en-US" altLang="ko-K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5802A86-56B1-434C-BD08-70FEDF3DC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3" b="8291"/>
          <a:stretch/>
        </p:blipFill>
        <p:spPr>
          <a:xfrm>
            <a:off x="0" y="6490820"/>
            <a:ext cx="9906000" cy="36718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F2F1835-5876-4609-8EBA-57A954C0A8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3" b="8291"/>
          <a:stretch/>
        </p:blipFill>
        <p:spPr>
          <a:xfrm>
            <a:off x="0" y="0"/>
            <a:ext cx="9906000" cy="3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1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25EE89-AD30-4C74-B0D8-38D8F6A1F999}"/>
              </a:ext>
            </a:extLst>
          </p:cNvPr>
          <p:cNvSpPr txBox="1"/>
          <p:nvPr/>
        </p:nvSpPr>
        <p:spPr>
          <a:xfrm>
            <a:off x="486251" y="367180"/>
            <a:ext cx="8370366" cy="583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286" b="1" i="0" u="none" strike="noStrike" kern="1200" cap="none" spc="0" normalizeH="0" baseline="0" noProof="0" dirty="0">
                <a:ln>
                  <a:noFill/>
                </a:ln>
                <a:solidFill>
                  <a:srgbClr val="1D6FA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행사일정</a:t>
            </a:r>
            <a:endParaRPr lang="en-US" altLang="ko-KR" sz="2286" b="1" dirty="0">
              <a:solidFill>
                <a:srgbClr val="1D6FA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15:40 – 16:10    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진로특강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∙ </a:t>
            </a:r>
            <a:r>
              <a:rPr lang="ko-KR" altLang="en-US" dirty="0" err="1">
                <a:solidFill>
                  <a:schemeClr val="accent4">
                    <a:lumMod val="75000"/>
                  </a:schemeClr>
                </a:solidFill>
              </a:rPr>
              <a:t>공은선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과연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정말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진짜로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상담으로 먹고 살 수 있을까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단국대 상담학과 졸업</a:t>
            </a:r>
            <a:endParaRPr lang="en-US" altLang="ko-KR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단국대 일반대학원 상담학과 석사 졸업</a:t>
            </a:r>
            <a:endParaRPr lang="en-US" altLang="ko-KR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서울시립 청소년 드림센터 </a:t>
            </a:r>
            <a:r>
              <a:rPr lang="ko-KR" altLang="en-US" dirty="0" err="1">
                <a:solidFill>
                  <a:schemeClr val="accent4">
                    <a:lumMod val="75000"/>
                  </a:schemeClr>
                </a:solidFill>
              </a:rPr>
              <a:t>드림캐처팀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 상담원</a:t>
            </a:r>
            <a:endParaRPr lang="en-US" altLang="ko-KR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0" lang="en-US" altLang="ko-KR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         -</a:t>
            </a:r>
            <a:r>
              <a:rPr kumimoji="0" lang="ko-KR" altLang="en-US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스마트스터디</a:t>
            </a:r>
            <a:r>
              <a:rPr kumimoji="0" lang="ko-KR" altLang="en-US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‘</a:t>
            </a:r>
            <a:r>
              <a:rPr kumimoji="0" lang="ko-KR" altLang="en-US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만렙키즈</a:t>
            </a:r>
            <a:r>
              <a:rPr kumimoji="0" lang="ko-KR" altLang="en-US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＇ 프로젝트 기획</a:t>
            </a:r>
            <a:endParaRPr kumimoji="0" lang="en-US" altLang="ko-KR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  <a:p>
            <a:pPr>
              <a:lnSpc>
                <a:spcPct val="150000"/>
              </a:lnSpc>
            </a:pP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  16:10 – 16:40    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진로특강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∙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강태희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: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전문상담교사 진로</a:t>
            </a:r>
            <a:endParaRPr lang="en-US" altLang="ko-KR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단국대 상담학과 졸업</a:t>
            </a:r>
            <a:endParaRPr lang="en-US" altLang="ko-KR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서강대 교육대학원 상담심리 졸업</a:t>
            </a:r>
            <a:endParaRPr lang="en-US" altLang="ko-KR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         -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자격증 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직업상담사 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급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청소년상담사 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급</a:t>
            </a:r>
            <a:endParaRPr lang="en-US" altLang="ko-K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5802A86-56B1-434C-BD08-70FEDF3DCF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3" b="8291"/>
          <a:stretch/>
        </p:blipFill>
        <p:spPr>
          <a:xfrm>
            <a:off x="0" y="6490820"/>
            <a:ext cx="9906000" cy="36718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F2F1835-5876-4609-8EBA-57A954C0A8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3" b="8291"/>
          <a:stretch/>
        </p:blipFill>
        <p:spPr>
          <a:xfrm>
            <a:off x="0" y="0"/>
            <a:ext cx="9906000" cy="3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6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EFEFE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17742" indent="-217742" algn="l" fontAlgn="base" latinLnBrk="1">
          <a:lnSpc>
            <a:spcPct val="200000"/>
          </a:lnSpc>
          <a:buFont typeface="Arial" panose="020B0604020202020204" pitchFamily="34" charset="0"/>
          <a:buChar char="•"/>
          <a:defRPr sz="1200" b="1" dirty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Words>173</Words>
  <Application>Microsoft Office PowerPoint</Application>
  <PresentationFormat>A4 용지(210x297mm)</PresentationFormat>
  <Paragraphs>32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Theme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counseling01</cp:lastModifiedBy>
  <cp:revision>168</cp:revision>
  <dcterms:created xsi:type="dcterms:W3CDTF">2018-09-03T01:03:53Z</dcterms:created>
  <dcterms:modified xsi:type="dcterms:W3CDTF">2021-02-19T04:33:11Z</dcterms:modified>
</cp:coreProperties>
</file>