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9" r:id="rId2"/>
    <p:sldId id="264" r:id="rId3"/>
    <p:sldId id="260" r:id="rId4"/>
    <p:sldId id="265" r:id="rId5"/>
    <p:sldId id="268" r:id="rId6"/>
    <p:sldId id="267" r:id="rId7"/>
  </p:sldIdLst>
  <p:sldSz cx="12192000" cy="68580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8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modSld modMainMaster modNotesMaster modHandout">
      <pc:chgData name="Fake Test User" userId="SID-0" providerId="Test" clId="FakeClientId" dt="2019-02-01T08:17:02.630" v="40" actId="790"/>
      <pc:docMkLst>
        <pc:docMk/>
      </pc:docMkLst>
      <pc:sldChg chg="modSp modNotes">
        <pc:chgData name="Fake Test User" userId="SID-0" providerId="Test" clId="FakeClientId" dt="2019-02-01T08:15:44.680" v="27" actId="790"/>
        <pc:sldMkLst>
          <pc:docMk/>
          <pc:sldMk cId="2135784908" sldId="259"/>
        </pc:sldMkLst>
        <pc:spChg chg="mod">
          <ac:chgData name="Fake Test User" userId="SID-0" providerId="Test" clId="FakeClientId" dt="2019-02-01T08:15:44.680" v="27" actId="790"/>
          <ac:spMkLst>
            <pc:docMk/>
            <pc:sldMk cId="2135784908" sldId="259"/>
            <ac:spMk id="2" creationId="{00000000-0000-0000-0000-000000000000}"/>
          </ac:spMkLst>
        </pc:spChg>
        <pc:spChg chg="mod">
          <ac:chgData name="Fake Test User" userId="SID-0" providerId="Test" clId="FakeClientId" dt="2019-02-01T08:15:44.680" v="27" actId="790"/>
          <ac:spMkLst>
            <pc:docMk/>
            <pc:sldMk cId="2135784908" sldId="259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9-02-01T08:15:52.039" v="29" actId="790"/>
        <pc:sldMkLst>
          <pc:docMk/>
          <pc:sldMk cId="1260473878" sldId="260"/>
        </pc:sldMkLst>
        <pc:spChg chg="mod">
          <ac:chgData name="Fake Test User" userId="SID-0" providerId="Test" clId="FakeClientId" dt="2019-02-01T08:15:52.039" v="29" actId="790"/>
          <ac:spMkLst>
            <pc:docMk/>
            <pc:sldMk cId="1260473878" sldId="260"/>
            <ac:spMk id="13" creationId="{00000000-0000-0000-0000-000000000000}"/>
          </ac:spMkLst>
        </pc:spChg>
        <pc:spChg chg="mod">
          <ac:chgData name="Fake Test User" userId="SID-0" providerId="Test" clId="FakeClientId" dt="2019-02-01T08:15:52.039" v="29" actId="790"/>
          <ac:spMkLst>
            <pc:docMk/>
            <pc:sldMk cId="1260473878" sldId="260"/>
            <ac:spMk id="14" creationId="{00000000-0000-0000-0000-000000000000}"/>
          </ac:spMkLst>
        </pc:spChg>
      </pc:sldChg>
      <pc:sldChg chg="modNotes">
        <pc:chgData name="Fake Test User" userId="SID-0" providerId="Test" clId="FakeClientId" dt="2019-02-01T08:15:10.373" v="21" actId="790"/>
        <pc:sldMkLst>
          <pc:docMk/>
          <pc:sldMk cId="3804297505" sldId="261"/>
        </pc:sldMkLst>
      </pc:sldChg>
      <pc:sldChg chg="modSp modNotes">
        <pc:chgData name="Fake Test User" userId="SID-0" providerId="Test" clId="FakeClientId" dt="2019-02-01T08:17:02.630" v="40" actId="790"/>
        <pc:sldMkLst>
          <pc:docMk/>
          <pc:sldMk cId="584969848" sldId="262"/>
        </pc:sldMkLst>
        <pc:spChg chg="mod">
          <ac:chgData name="Fake Test User" userId="SID-0" providerId="Test" clId="FakeClientId" dt="2019-02-01T08:17:02.630" v="40" actId="790"/>
          <ac:spMkLst>
            <pc:docMk/>
            <pc:sldMk cId="584969848" sldId="262"/>
            <ac:spMk id="2" creationId="{00000000-0000-0000-0000-000000000000}"/>
          </ac:spMkLst>
        </pc:spChg>
        <pc:spChg chg="mod">
          <ac:chgData name="Fake Test User" userId="SID-0" providerId="Test" clId="FakeClientId" dt="2019-02-01T08:17:02.630" v="40" actId="790"/>
          <ac:spMkLst>
            <pc:docMk/>
            <pc:sldMk cId="584969848" sldId="262"/>
            <ac:spMk id="11" creationId="{00000000-0000-0000-0000-000000000000}"/>
          </ac:spMkLst>
        </pc:spChg>
        <pc:graphicFrameChg chg="mod modGraphic">
          <ac:chgData name="Fake Test User" userId="SID-0" providerId="Test" clId="FakeClientId" dt="2019-02-01T08:16:55.630" v="38" actId="790"/>
          <ac:graphicFrameMkLst>
            <pc:docMk/>
            <pc:sldMk cId="584969848" sldId="262"/>
            <ac:graphicFrameMk id="4" creationId="{00000000-0000-0000-0000-000000000000}"/>
          </ac:graphicFrameMkLst>
        </pc:graphicFrameChg>
      </pc:sldChg>
      <pc:sldChg chg="modNotes">
        <pc:chgData name="Fake Test User" userId="SID-0" providerId="Test" clId="FakeClientId" dt="2019-02-01T08:15:25.649" v="25" actId="790"/>
        <pc:sldMkLst>
          <pc:docMk/>
          <pc:sldMk cId="4221454049" sldId="263"/>
        </pc:sldMkLst>
      </pc:sldChg>
      <pc:sldMasterChg chg="modSldLayout">
        <pc:chgData name="Fake Test User" userId="SID-0" providerId="Test" clId="FakeClientId" dt="2019-02-01T08:14:43.921" v="15" actId="790"/>
        <pc:sldMasterMkLst>
          <pc:docMk/>
          <pc:sldMasterMk cId="891149846" sldId="2147483696"/>
        </pc:sldMasterMkLst>
        <pc:sldLayoutChg chg="modSp">
          <pc:chgData name="Fake Test User" userId="SID-0" providerId="Test" clId="FakeClientId" dt="2019-02-01T08:13:27.325" v="5" actId="790"/>
          <pc:sldLayoutMkLst>
            <pc:docMk/>
            <pc:sldMasterMk cId="891149846" sldId="2147483696"/>
            <pc:sldLayoutMk cId="2856722357" sldId="2147483697"/>
          </pc:sldLayoutMkLst>
          <pc:spChg chg="mod">
            <ac:chgData name="Fake Test User" userId="SID-0" providerId="Test" clId="FakeClientId" dt="2019-02-01T08:13:27.325" v="5" actId="790"/>
            <ac:spMkLst>
              <pc:docMk/>
              <pc:sldMasterMk cId="891149846" sldId="2147483696"/>
              <pc:sldLayoutMk cId="2856722357" sldId="2147483697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8:13:27.325" v="5" actId="790"/>
            <ac:spMkLst>
              <pc:docMk/>
              <pc:sldMasterMk cId="891149846" sldId="2147483696"/>
              <pc:sldLayoutMk cId="2856722357" sldId="2147483697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8:13:27.325" v="5" actId="790"/>
            <ac:spMkLst>
              <pc:docMk/>
              <pc:sldMasterMk cId="891149846" sldId="2147483696"/>
              <pc:sldLayoutMk cId="2856722357" sldId="2147483697"/>
              <ac:spMk id="7" creationId="{00000000-0000-0000-0000-000000000000}"/>
            </ac:spMkLst>
          </pc:spChg>
          <pc:spChg chg="mod">
            <ac:chgData name="Fake Test User" userId="SID-0" providerId="Test" clId="FakeClientId" dt="2019-02-01T08:13:27.325" v="5" actId="790"/>
            <ac:spMkLst>
              <pc:docMk/>
              <pc:sldMasterMk cId="891149846" sldId="2147483696"/>
              <pc:sldLayoutMk cId="2856722357" sldId="2147483697"/>
              <ac:spMk id="8" creationId="{00000000-0000-0000-0000-000000000000}"/>
            </ac:spMkLst>
          </pc:spChg>
          <pc:spChg chg="mod">
            <ac:chgData name="Fake Test User" userId="SID-0" providerId="Test" clId="FakeClientId" dt="2019-02-01T08:13:27.325" v="5" actId="790"/>
            <ac:spMkLst>
              <pc:docMk/>
              <pc:sldMasterMk cId="891149846" sldId="2147483696"/>
              <pc:sldLayoutMk cId="2856722357" sldId="2147483697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8:13:34.309" v="6" actId="790"/>
          <pc:sldLayoutMkLst>
            <pc:docMk/>
            <pc:sldMasterMk cId="891149846" sldId="2147483696"/>
            <pc:sldLayoutMk cId="2607457289" sldId="2147483698"/>
          </pc:sldLayoutMkLst>
          <pc:spChg chg="mod">
            <ac:chgData name="Fake Test User" userId="SID-0" providerId="Test" clId="FakeClientId" dt="2019-02-01T08:13:34.309" v="6" actId="790"/>
            <ac:spMkLst>
              <pc:docMk/>
              <pc:sldMasterMk cId="891149846" sldId="2147483696"/>
              <pc:sldLayoutMk cId="2607457289" sldId="2147483698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8:13:34.309" v="6" actId="790"/>
            <ac:spMkLst>
              <pc:docMk/>
              <pc:sldMasterMk cId="891149846" sldId="2147483696"/>
              <pc:sldLayoutMk cId="2607457289" sldId="2147483698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8:13:34.309" v="6" actId="790"/>
            <ac:spMkLst>
              <pc:docMk/>
              <pc:sldMasterMk cId="891149846" sldId="2147483696"/>
              <pc:sldLayoutMk cId="2607457289" sldId="2147483698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8:13:34.309" v="6" actId="790"/>
            <ac:spMkLst>
              <pc:docMk/>
              <pc:sldMasterMk cId="891149846" sldId="2147483696"/>
              <pc:sldLayoutMk cId="2607457289" sldId="2147483698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8:13:34.309" v="6" actId="790"/>
            <ac:spMkLst>
              <pc:docMk/>
              <pc:sldMasterMk cId="891149846" sldId="2147483696"/>
              <pc:sldLayoutMk cId="2607457289" sldId="2147483698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8:13:40.590" v="7" actId="790"/>
          <pc:sldLayoutMkLst>
            <pc:docMk/>
            <pc:sldMasterMk cId="891149846" sldId="2147483696"/>
            <pc:sldLayoutMk cId="4003804188" sldId="2147483699"/>
          </pc:sldLayoutMkLst>
          <pc:spChg chg="mod">
            <ac:chgData name="Fake Test User" userId="SID-0" providerId="Test" clId="FakeClientId" dt="2019-02-01T08:13:40.590" v="7" actId="790"/>
            <ac:spMkLst>
              <pc:docMk/>
              <pc:sldMasterMk cId="891149846" sldId="2147483696"/>
              <pc:sldLayoutMk cId="4003804188" sldId="2147483699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8:13:40.590" v="7" actId="790"/>
            <ac:spMkLst>
              <pc:docMk/>
              <pc:sldMasterMk cId="891149846" sldId="2147483696"/>
              <pc:sldLayoutMk cId="4003804188" sldId="2147483699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8:13:40.590" v="7" actId="790"/>
            <ac:spMkLst>
              <pc:docMk/>
              <pc:sldMasterMk cId="891149846" sldId="2147483696"/>
              <pc:sldLayoutMk cId="4003804188" sldId="2147483699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8:13:40.590" v="7" actId="790"/>
            <ac:spMkLst>
              <pc:docMk/>
              <pc:sldMasterMk cId="891149846" sldId="2147483696"/>
              <pc:sldLayoutMk cId="4003804188" sldId="2147483699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8:13:40.590" v="7" actId="790"/>
            <ac:spMkLst>
              <pc:docMk/>
              <pc:sldMasterMk cId="891149846" sldId="2147483696"/>
              <pc:sldLayoutMk cId="4003804188" sldId="2147483699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8:13:47.340" v="8" actId="790"/>
          <pc:sldLayoutMkLst>
            <pc:docMk/>
            <pc:sldMasterMk cId="891149846" sldId="2147483696"/>
            <pc:sldLayoutMk cId="2672057947" sldId="2147483700"/>
          </pc:sldLayoutMkLst>
          <pc:spChg chg="mod">
            <ac:chgData name="Fake Test User" userId="SID-0" providerId="Test" clId="FakeClientId" dt="2019-02-01T08:13:47.340" v="8" actId="790"/>
            <ac:spMkLst>
              <pc:docMk/>
              <pc:sldMasterMk cId="891149846" sldId="2147483696"/>
              <pc:sldLayoutMk cId="2672057947" sldId="2147483700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8:13:47.340" v="8" actId="790"/>
            <ac:spMkLst>
              <pc:docMk/>
              <pc:sldMasterMk cId="891149846" sldId="2147483696"/>
              <pc:sldLayoutMk cId="2672057947" sldId="2147483700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8:13:47.340" v="8" actId="790"/>
            <ac:spMkLst>
              <pc:docMk/>
              <pc:sldMasterMk cId="891149846" sldId="2147483696"/>
              <pc:sldLayoutMk cId="2672057947" sldId="2147483700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8:13:47.340" v="8" actId="790"/>
            <ac:spMkLst>
              <pc:docMk/>
              <pc:sldMasterMk cId="891149846" sldId="2147483696"/>
              <pc:sldLayoutMk cId="2672057947" sldId="2147483700"/>
              <ac:spMk id="6" creationId="{00000000-0000-0000-0000-000000000000}"/>
            </ac:spMkLst>
          </pc:spChg>
          <pc:spChg chg="mod">
            <ac:chgData name="Fake Test User" userId="SID-0" providerId="Test" clId="FakeClientId" dt="2019-02-01T08:13:47.340" v="8" actId="790"/>
            <ac:spMkLst>
              <pc:docMk/>
              <pc:sldMasterMk cId="891149846" sldId="2147483696"/>
              <pc:sldLayoutMk cId="2672057947" sldId="2147483700"/>
              <ac:spMk id="7" creationId="{00000000-0000-0000-0000-000000000000}"/>
            </ac:spMkLst>
          </pc:spChg>
          <pc:spChg chg="mod">
            <ac:chgData name="Fake Test User" userId="SID-0" providerId="Test" clId="FakeClientId" dt="2019-02-01T08:13:47.340" v="8" actId="790"/>
            <ac:spMkLst>
              <pc:docMk/>
              <pc:sldMasterMk cId="891149846" sldId="2147483696"/>
              <pc:sldLayoutMk cId="2672057947" sldId="2147483700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8:13:56.188" v="9" actId="790"/>
          <pc:sldLayoutMkLst>
            <pc:docMk/>
            <pc:sldMasterMk cId="891149846" sldId="2147483696"/>
            <pc:sldLayoutMk cId="2501068388" sldId="2147483701"/>
          </pc:sldLayoutMkLst>
          <pc:spChg chg="mod">
            <ac:chgData name="Fake Test User" userId="SID-0" providerId="Test" clId="FakeClientId" dt="2019-02-01T08:13:56.188" v="9" actId="790"/>
            <ac:spMkLst>
              <pc:docMk/>
              <pc:sldMasterMk cId="891149846" sldId="2147483696"/>
              <pc:sldLayoutMk cId="2501068388" sldId="2147483701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8:13:56.188" v="9" actId="790"/>
            <ac:spMkLst>
              <pc:docMk/>
              <pc:sldMasterMk cId="891149846" sldId="2147483696"/>
              <pc:sldLayoutMk cId="2501068388" sldId="2147483701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8:13:56.188" v="9" actId="790"/>
            <ac:spMkLst>
              <pc:docMk/>
              <pc:sldMasterMk cId="891149846" sldId="2147483696"/>
              <pc:sldLayoutMk cId="2501068388" sldId="2147483701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8:13:56.188" v="9" actId="790"/>
            <ac:spMkLst>
              <pc:docMk/>
              <pc:sldMasterMk cId="891149846" sldId="2147483696"/>
              <pc:sldLayoutMk cId="2501068388" sldId="2147483701"/>
              <ac:spMk id="7" creationId="{00000000-0000-0000-0000-000000000000}"/>
            </ac:spMkLst>
          </pc:spChg>
          <pc:spChg chg="mod">
            <ac:chgData name="Fake Test User" userId="SID-0" providerId="Test" clId="FakeClientId" dt="2019-02-01T08:13:56.188" v="9" actId="790"/>
            <ac:spMkLst>
              <pc:docMk/>
              <pc:sldMasterMk cId="891149846" sldId="2147483696"/>
              <pc:sldLayoutMk cId="2501068388" sldId="2147483701"/>
              <ac:spMk id="8" creationId="{00000000-0000-0000-0000-000000000000}"/>
            </ac:spMkLst>
          </pc:spChg>
          <pc:spChg chg="mod">
            <ac:chgData name="Fake Test User" userId="SID-0" providerId="Test" clId="FakeClientId" dt="2019-02-01T08:13:56.188" v="9" actId="790"/>
            <ac:spMkLst>
              <pc:docMk/>
              <pc:sldMasterMk cId="891149846" sldId="2147483696"/>
              <pc:sldLayoutMk cId="2501068388" sldId="2147483701"/>
              <ac:spMk id="9" creationId="{00000000-0000-0000-0000-000000000000}"/>
            </ac:spMkLst>
          </pc:spChg>
          <pc:spChg chg="mod">
            <ac:chgData name="Fake Test User" userId="SID-0" providerId="Test" clId="FakeClientId" dt="2019-02-01T08:13:56.188" v="9" actId="790"/>
            <ac:spMkLst>
              <pc:docMk/>
              <pc:sldMasterMk cId="891149846" sldId="2147483696"/>
              <pc:sldLayoutMk cId="2501068388" sldId="2147483701"/>
              <ac:spMk id="11" creationId="{00000000-0000-0000-0000-000000000000}"/>
            </ac:spMkLst>
          </pc:spChg>
          <pc:spChg chg="mod">
            <ac:chgData name="Fake Test User" userId="SID-0" providerId="Test" clId="FakeClientId" dt="2019-02-01T08:13:56.188" v="9" actId="790"/>
            <ac:spMkLst>
              <pc:docMk/>
              <pc:sldMasterMk cId="891149846" sldId="2147483696"/>
              <pc:sldLayoutMk cId="2501068388" sldId="2147483701"/>
              <ac:spMk id="13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8:14:05.547" v="10" actId="790"/>
          <pc:sldLayoutMkLst>
            <pc:docMk/>
            <pc:sldMasterMk cId="891149846" sldId="2147483696"/>
            <pc:sldLayoutMk cId="4130002280" sldId="2147483702"/>
          </pc:sldLayoutMkLst>
          <pc:spChg chg="mod">
            <ac:chgData name="Fake Test User" userId="SID-0" providerId="Test" clId="FakeClientId" dt="2019-02-01T08:14:05.547" v="10" actId="790"/>
            <ac:spMkLst>
              <pc:docMk/>
              <pc:sldMasterMk cId="891149846" sldId="2147483696"/>
              <pc:sldLayoutMk cId="4130002280" sldId="2147483702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8:14:05.547" v="10" actId="790"/>
            <ac:spMkLst>
              <pc:docMk/>
              <pc:sldMasterMk cId="891149846" sldId="2147483696"/>
              <pc:sldLayoutMk cId="4130002280" sldId="2147483702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8:14:05.547" v="10" actId="790"/>
            <ac:spMkLst>
              <pc:docMk/>
              <pc:sldMasterMk cId="891149846" sldId="2147483696"/>
              <pc:sldLayoutMk cId="4130002280" sldId="2147483702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8:14:05.547" v="10" actId="790"/>
            <ac:spMkLst>
              <pc:docMk/>
              <pc:sldMasterMk cId="891149846" sldId="2147483696"/>
              <pc:sldLayoutMk cId="4130002280" sldId="2147483702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8:14:11.859" v="11" actId="790"/>
          <pc:sldLayoutMkLst>
            <pc:docMk/>
            <pc:sldMasterMk cId="891149846" sldId="2147483696"/>
            <pc:sldLayoutMk cId="669437400" sldId="2147483703"/>
          </pc:sldLayoutMkLst>
          <pc:spChg chg="mod">
            <ac:chgData name="Fake Test User" userId="SID-0" providerId="Test" clId="FakeClientId" dt="2019-02-01T08:14:11.859" v="11" actId="790"/>
            <ac:spMkLst>
              <pc:docMk/>
              <pc:sldMasterMk cId="891149846" sldId="2147483696"/>
              <pc:sldLayoutMk cId="669437400" sldId="214748370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8:14:11.859" v="11" actId="790"/>
            <ac:spMkLst>
              <pc:docMk/>
              <pc:sldMasterMk cId="891149846" sldId="2147483696"/>
              <pc:sldLayoutMk cId="669437400" sldId="214748370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8:14:11.859" v="11" actId="790"/>
            <ac:spMkLst>
              <pc:docMk/>
              <pc:sldMasterMk cId="891149846" sldId="2147483696"/>
              <pc:sldLayoutMk cId="669437400" sldId="2147483703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8:14:18.812" v="12" actId="790"/>
          <pc:sldLayoutMkLst>
            <pc:docMk/>
            <pc:sldMasterMk cId="891149846" sldId="2147483696"/>
            <pc:sldLayoutMk cId="3761579140" sldId="2147483704"/>
          </pc:sldLayoutMkLst>
          <pc:spChg chg="mod">
            <ac:chgData name="Fake Test User" userId="SID-0" providerId="Test" clId="FakeClientId" dt="2019-02-01T08:14:18.812" v="12" actId="790"/>
            <ac:spMkLst>
              <pc:docMk/>
              <pc:sldMasterMk cId="891149846" sldId="2147483696"/>
              <pc:sldLayoutMk cId="3761579140" sldId="2147483704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8:14:18.812" v="12" actId="790"/>
            <ac:spMkLst>
              <pc:docMk/>
              <pc:sldMasterMk cId="891149846" sldId="2147483696"/>
              <pc:sldLayoutMk cId="3761579140" sldId="2147483704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8:14:18.812" v="12" actId="790"/>
            <ac:spMkLst>
              <pc:docMk/>
              <pc:sldMasterMk cId="891149846" sldId="2147483696"/>
              <pc:sldLayoutMk cId="3761579140" sldId="2147483704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8:14:18.812" v="12" actId="790"/>
            <ac:spMkLst>
              <pc:docMk/>
              <pc:sldMasterMk cId="891149846" sldId="2147483696"/>
              <pc:sldLayoutMk cId="3761579140" sldId="2147483704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8:14:18.812" v="12" actId="790"/>
            <ac:spMkLst>
              <pc:docMk/>
              <pc:sldMasterMk cId="891149846" sldId="2147483696"/>
              <pc:sldLayoutMk cId="3761579140" sldId="2147483704"/>
              <ac:spMk id="6" creationId="{00000000-0000-0000-0000-000000000000}"/>
            </ac:spMkLst>
          </pc:spChg>
          <pc:spChg chg="mod">
            <ac:chgData name="Fake Test User" userId="SID-0" providerId="Test" clId="FakeClientId" dt="2019-02-01T08:14:18.812" v="12" actId="790"/>
            <ac:spMkLst>
              <pc:docMk/>
              <pc:sldMasterMk cId="891149846" sldId="2147483696"/>
              <pc:sldLayoutMk cId="3761579140" sldId="2147483704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8:14:26.218" v="13" actId="790"/>
          <pc:sldLayoutMkLst>
            <pc:docMk/>
            <pc:sldMasterMk cId="891149846" sldId="2147483696"/>
            <pc:sldLayoutMk cId="1337183569" sldId="2147483705"/>
          </pc:sldLayoutMkLst>
          <pc:spChg chg="mod">
            <ac:chgData name="Fake Test User" userId="SID-0" providerId="Test" clId="FakeClientId" dt="2019-02-01T08:14:26.218" v="13" actId="790"/>
            <ac:spMkLst>
              <pc:docMk/>
              <pc:sldMasterMk cId="891149846" sldId="2147483696"/>
              <pc:sldLayoutMk cId="1337183569" sldId="2147483705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8:14:26.218" v="13" actId="790"/>
            <ac:spMkLst>
              <pc:docMk/>
              <pc:sldMasterMk cId="891149846" sldId="2147483696"/>
              <pc:sldLayoutMk cId="1337183569" sldId="2147483705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8:14:26.218" v="13" actId="790"/>
            <ac:spMkLst>
              <pc:docMk/>
              <pc:sldMasterMk cId="891149846" sldId="2147483696"/>
              <pc:sldLayoutMk cId="1337183569" sldId="2147483705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8:14:26.218" v="13" actId="790"/>
            <ac:spMkLst>
              <pc:docMk/>
              <pc:sldMasterMk cId="891149846" sldId="2147483696"/>
              <pc:sldLayoutMk cId="1337183569" sldId="2147483705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8:14:26.218" v="13" actId="790"/>
            <ac:spMkLst>
              <pc:docMk/>
              <pc:sldMasterMk cId="891149846" sldId="2147483696"/>
              <pc:sldLayoutMk cId="1337183569" sldId="2147483705"/>
              <ac:spMk id="6" creationId="{00000000-0000-0000-0000-000000000000}"/>
            </ac:spMkLst>
          </pc:spChg>
          <pc:spChg chg="mod">
            <ac:chgData name="Fake Test User" userId="SID-0" providerId="Test" clId="FakeClientId" dt="2019-02-01T08:14:26.218" v="13" actId="790"/>
            <ac:spMkLst>
              <pc:docMk/>
              <pc:sldMasterMk cId="891149846" sldId="2147483696"/>
              <pc:sldLayoutMk cId="1337183569" sldId="2147483705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8:14:34.140" v="14" actId="790"/>
          <pc:sldLayoutMkLst>
            <pc:docMk/>
            <pc:sldMasterMk cId="891149846" sldId="2147483696"/>
            <pc:sldLayoutMk cId="3288223031" sldId="2147483706"/>
          </pc:sldLayoutMkLst>
          <pc:spChg chg="mod">
            <ac:chgData name="Fake Test User" userId="SID-0" providerId="Test" clId="FakeClientId" dt="2019-02-01T08:14:34.140" v="14" actId="790"/>
            <ac:spMkLst>
              <pc:docMk/>
              <pc:sldMasterMk cId="891149846" sldId="2147483696"/>
              <pc:sldLayoutMk cId="3288223031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8:14:34.140" v="14" actId="790"/>
            <ac:spMkLst>
              <pc:docMk/>
              <pc:sldMasterMk cId="891149846" sldId="2147483696"/>
              <pc:sldLayoutMk cId="3288223031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8:14:34.140" v="14" actId="790"/>
            <ac:spMkLst>
              <pc:docMk/>
              <pc:sldMasterMk cId="891149846" sldId="2147483696"/>
              <pc:sldLayoutMk cId="3288223031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8:14:34.140" v="14" actId="790"/>
            <ac:spMkLst>
              <pc:docMk/>
              <pc:sldMasterMk cId="891149846" sldId="2147483696"/>
              <pc:sldLayoutMk cId="3288223031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8:14:34.140" v="14" actId="790"/>
            <ac:spMkLst>
              <pc:docMk/>
              <pc:sldMasterMk cId="891149846" sldId="2147483696"/>
              <pc:sldLayoutMk cId="3288223031" sldId="2147483706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8:14:43.921" v="15" actId="790"/>
          <pc:sldLayoutMkLst>
            <pc:docMk/>
            <pc:sldMasterMk cId="891149846" sldId="2147483696"/>
            <pc:sldLayoutMk cId="4218807633" sldId="2147483707"/>
          </pc:sldLayoutMkLst>
          <pc:spChg chg="mod">
            <ac:chgData name="Fake Test User" userId="SID-0" providerId="Test" clId="FakeClientId" dt="2019-02-01T08:14:43.921" v="15" actId="790"/>
            <ac:spMkLst>
              <pc:docMk/>
              <pc:sldMasterMk cId="891149846" sldId="2147483696"/>
              <pc:sldLayoutMk cId="4218807633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8:14:43.921" v="15" actId="790"/>
            <ac:spMkLst>
              <pc:docMk/>
              <pc:sldMasterMk cId="891149846" sldId="2147483696"/>
              <pc:sldLayoutMk cId="4218807633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8:14:43.921" v="15" actId="790"/>
            <ac:spMkLst>
              <pc:docMk/>
              <pc:sldMasterMk cId="891149846" sldId="2147483696"/>
              <pc:sldLayoutMk cId="4218807633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8:14:43.921" v="15" actId="790"/>
            <ac:spMkLst>
              <pc:docMk/>
              <pc:sldMasterMk cId="891149846" sldId="2147483696"/>
              <pc:sldLayoutMk cId="4218807633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8:14:43.921" v="15" actId="790"/>
            <ac:spMkLst>
              <pc:docMk/>
              <pc:sldMasterMk cId="891149846" sldId="2147483696"/>
              <pc:sldLayoutMk cId="4218807633" sldId="2147483707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D2AE48-A995-4EB3-BC59-9036361E67F0}" type="datetime1"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2019-11-23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73FB42-312D-429D-A89D-91E21C85F0BA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8DAFF9F-5064-409B-BFED-50CAD1A7F20A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7809D77-6270-417D-B912-9E40620F0D03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09D77-6270-417D-B912-9E40620F0D03}" type="slidenum">
              <a:rPr lang="en-US" altLang="ko-KR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917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09D77-6270-417D-B912-9E40620F0D03}" type="slidenum">
              <a:rPr lang="en-US" altLang="ko-KR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460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09D77-6270-417D-B912-9E40620F0D03}" type="slidenum">
              <a:rPr lang="en-US" altLang="ko-KR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796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09D77-6270-417D-B912-9E40620F0D03}" type="slidenum">
              <a:rPr lang="en-US" altLang="ko-KR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0237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09D77-6270-417D-B912-9E40620F0D03}" type="slidenum">
              <a:rPr lang="en-US" altLang="ko-KR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063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09D77-6270-417D-B912-9E40620F0D03}" type="slidenum">
              <a:rPr lang="en-US" altLang="ko-KR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22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6600" baseline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4343399"/>
            <a:ext cx="85344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 smtClean="0"/>
              <a:t>클릭하여 마스터 부제목 스타일 편집</a:t>
            </a:r>
            <a:endParaRPr lang="ko-KR" altLang="en-US" noProof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fld id="{849AA451-EC42-452B-B5FD-995EF3940749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 baseline="0">
                <a:latin typeface="맑은 고딕" panose="020B0503020000020004" pitchFamily="50" charset="-127"/>
              </a:defRPr>
            </a:lvl1pPr>
            <a:lvl2pPr>
              <a:defRPr baseline="0">
                <a:latin typeface="맑은 고딕" panose="020B0503020000020004" pitchFamily="50" charset="-127"/>
              </a:defRPr>
            </a:lvl2pPr>
            <a:lvl3pPr>
              <a:defRPr baseline="0">
                <a:latin typeface="맑은 고딕" panose="020B0503020000020004" pitchFamily="50" charset="-127"/>
              </a:defRPr>
            </a:lvl3pPr>
            <a:lvl4pPr>
              <a:defRPr baseline="0">
                <a:latin typeface="맑은 고딕" panose="020B0503020000020004" pitchFamily="50" charset="-127"/>
              </a:defRPr>
            </a:lvl4pPr>
            <a:lvl5pPr>
              <a:defRPr baseline="0">
                <a:latin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fld id="{8640918C-05AD-4109-A4C1-7FC91C24478C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983161"/>
          </a:xfrm>
        </p:spPr>
        <p:txBody>
          <a:bodyPr vert="eaVert"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4983161"/>
          </a:xfrm>
        </p:spPr>
        <p:txBody>
          <a:bodyPr vert="eaVert" rtlCol="0"/>
          <a:lstStyle>
            <a:lvl1pPr>
              <a:defRPr baseline="0">
                <a:latin typeface="맑은 고딕" panose="020B0503020000020004" pitchFamily="50" charset="-127"/>
              </a:defRPr>
            </a:lvl1pPr>
            <a:lvl2pPr>
              <a:defRPr baseline="0">
                <a:latin typeface="맑은 고딕" panose="020B0503020000020004" pitchFamily="50" charset="-127"/>
              </a:defRPr>
            </a:lvl2pPr>
            <a:lvl3pPr>
              <a:defRPr baseline="0">
                <a:latin typeface="맑은 고딕" panose="020B0503020000020004" pitchFamily="50" charset="-127"/>
              </a:defRPr>
            </a:lvl3pPr>
            <a:lvl4pPr>
              <a:defRPr baseline="0">
                <a:latin typeface="맑은 고딕" panose="020B0503020000020004" pitchFamily="50" charset="-127"/>
              </a:defRPr>
            </a:lvl4pPr>
            <a:lvl5pPr>
              <a:defRPr baseline="0">
                <a:latin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fld id="{AD78E6DA-6A8D-4568-813A-BB4CA9DAA219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  <a:lvl2pPr>
              <a:defRPr baseline="0">
                <a:latin typeface="맑은 고딕" panose="020B0503020000020004" pitchFamily="50" charset="-127"/>
              </a:defRPr>
            </a:lvl2pPr>
            <a:lvl3pPr>
              <a:defRPr baseline="0">
                <a:latin typeface="맑은 고딕" panose="020B0503020000020004" pitchFamily="50" charset="-127"/>
              </a:defRPr>
            </a:lvl3pPr>
            <a:lvl4pPr>
              <a:defRPr baseline="0">
                <a:latin typeface="맑은 고딕" panose="020B0503020000020004" pitchFamily="50" charset="-127"/>
              </a:defRPr>
            </a:lvl4pPr>
            <a:lvl5pPr>
              <a:defRPr baseline="0">
                <a:latin typeface="맑은 고딕" panose="020B0503020000020004" pitchFamily="50" charset="-127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B8CE8435-83CA-4BC6-B56E-99A4E369BA3A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baseline="0" dirty="0">
                <a:latin typeface="맑은 고딕" panose="020B0503020000020004" pitchFamily="50" charset="-127"/>
              </a:defRPr>
            </a:lvl1pPr>
          </a:lstStyle>
          <a:p>
            <a:pPr lvl="0" rtl="0"/>
            <a:r>
              <a:rPr lang="ko-KR" altLang="en-US" noProof="0" smtClean="0"/>
              <a:t>마스터 제목 스타일 편집</a:t>
            </a:r>
            <a:endParaRPr lang="ko-KR" altLang="en-US" noProof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963084" y="2697163"/>
            <a:ext cx="10363200" cy="1131887"/>
          </a:xfrm>
        </p:spPr>
        <p:txBody>
          <a:bodyPr rtlCol="0" anchor="t"/>
          <a:lstStyle>
            <a:lvl1pPr marL="0" indent="0" algn="ctr">
              <a:buNone/>
              <a:defRPr sz="2000"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5892439B-AD9C-472D-AD6B-391A9A6098FD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/>
          </a:p>
        </p:txBody>
      </p:sp>
      <p:sp>
        <p:nvSpPr>
          <p:cNvPr id="9" name="내용 개체 틀 8"/>
          <p:cNvSpPr>
            <a:spLocks noGrp="1"/>
          </p:cNvSpPr>
          <p:nvPr>
            <p:ph sz="quarter" idx="13" hasCustomPrompt="1"/>
          </p:nvPr>
        </p:nvSpPr>
        <p:spPr>
          <a:xfrm>
            <a:off x="612805" y="1828800"/>
            <a:ext cx="5388864" cy="3429255"/>
          </a:xfrm>
        </p:spPr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  <a:lvl2pPr>
              <a:defRPr baseline="0">
                <a:latin typeface="맑은 고딕" panose="020B0503020000020004" pitchFamily="50" charset="-127"/>
              </a:defRPr>
            </a:lvl2pPr>
            <a:lvl3pPr>
              <a:defRPr baseline="0">
                <a:latin typeface="맑은 고딕" panose="020B0503020000020004" pitchFamily="50" charset="-127"/>
              </a:defRPr>
            </a:lvl3pPr>
            <a:lvl4pPr>
              <a:defRPr baseline="0">
                <a:latin typeface="맑은 고딕" panose="020B0503020000020004" pitchFamily="50" charset="-127"/>
              </a:defRPr>
            </a:lvl4pPr>
            <a:lvl5pPr>
              <a:defRPr baseline="0">
                <a:latin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6197600" y="1828785"/>
            <a:ext cx="5384800" cy="3429015"/>
          </a:xfrm>
        </p:spPr>
        <p:txBody>
          <a:bodyPr rtlCol="0"/>
          <a:lstStyle>
            <a:lvl1pPr>
              <a:defRPr sz="2400" baseline="0">
                <a:latin typeface="맑은 고딕" panose="020B0503020000020004" pitchFamily="50" charset="-127"/>
              </a:defRPr>
            </a:lvl1pPr>
            <a:lvl2pPr>
              <a:defRPr sz="1600" baseline="0">
                <a:latin typeface="맑은 고딕" panose="020B0503020000020004" pitchFamily="50" charset="-127"/>
              </a:defRPr>
            </a:lvl2pPr>
            <a:lvl3pPr>
              <a:defRPr sz="1600" baseline="0">
                <a:latin typeface="맑은 고딕" panose="020B0503020000020004" pitchFamily="50" charset="-127"/>
              </a:defRPr>
            </a:lvl3pPr>
            <a:lvl4pPr>
              <a:defRPr sz="1600" baseline="0">
                <a:latin typeface="맑은 고딕" panose="020B0503020000020004" pitchFamily="50" charset="-127"/>
              </a:defRPr>
            </a:lvl4pPr>
            <a:lvl5pPr>
              <a:defRPr sz="1600" baseline="0">
                <a:latin typeface="맑은 고딕" panose="020B0503020000020004" pitchFamily="50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fld id="{9633728A-54CA-4480-8464-7FF281BD548A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609600" y="1840825"/>
            <a:ext cx="5386917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11" name="내용 개체 틀 10"/>
          <p:cNvSpPr>
            <a:spLocks noGrp="1"/>
          </p:cNvSpPr>
          <p:nvPr>
            <p:ph sz="quarter" idx="13" hasCustomPrompt="1"/>
          </p:nvPr>
        </p:nvSpPr>
        <p:spPr>
          <a:xfrm>
            <a:off x="609600" y="2453473"/>
            <a:ext cx="5388864" cy="2834031"/>
          </a:xfrm>
        </p:spPr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  <a:lvl2pPr>
              <a:defRPr baseline="0">
                <a:latin typeface="맑은 고딕" panose="020B0503020000020004" pitchFamily="50" charset="-127"/>
              </a:defRPr>
            </a:lvl2pPr>
            <a:lvl3pPr>
              <a:defRPr baseline="0">
                <a:latin typeface="맑은 고딕" panose="020B0503020000020004" pitchFamily="50" charset="-127"/>
              </a:defRPr>
            </a:lvl3pPr>
            <a:lvl4pPr>
              <a:defRPr baseline="0">
                <a:latin typeface="맑은 고딕" panose="020B0503020000020004" pitchFamily="50" charset="-127"/>
              </a:defRPr>
            </a:lvl4pPr>
            <a:lvl5pPr>
              <a:defRPr baseline="0">
                <a:latin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6197601" y="1840825"/>
            <a:ext cx="5389033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13" name="내용 개체 틀 12"/>
          <p:cNvSpPr>
            <a:spLocks noGrp="1"/>
          </p:cNvSpPr>
          <p:nvPr>
            <p:ph sz="quarter" idx="14" hasCustomPrompt="1"/>
          </p:nvPr>
        </p:nvSpPr>
        <p:spPr>
          <a:xfrm>
            <a:off x="6201237" y="2453474"/>
            <a:ext cx="5388864" cy="2833709"/>
          </a:xfrm>
        </p:spPr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  <a:lvl2pPr>
              <a:defRPr baseline="0">
                <a:latin typeface="맑은 고딕" panose="020B0503020000020004" pitchFamily="50" charset="-127"/>
              </a:defRPr>
            </a:lvl2pPr>
            <a:lvl3pPr>
              <a:defRPr baseline="0">
                <a:latin typeface="맑은 고딕" panose="020B0503020000020004" pitchFamily="50" charset="-127"/>
              </a:defRPr>
            </a:lvl3pPr>
            <a:lvl4pPr>
              <a:defRPr baseline="0">
                <a:latin typeface="맑은 고딕" panose="020B0503020000020004" pitchFamily="50" charset="-127"/>
              </a:defRPr>
            </a:lvl4pPr>
            <a:lvl5pPr>
              <a:defRPr baseline="0">
                <a:latin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8546FB2E-321B-496D-9D03-5A76E51C2AA2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FD0AC841-5FD2-4798-AA7F-BAE8F09D4333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066FEEF7-C5E6-4D9E-977F-8AD98163FEA2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 baseline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958850" y="273052"/>
            <a:ext cx="6661151" cy="4984748"/>
          </a:xfrm>
        </p:spPr>
        <p:txBody>
          <a:bodyPr rtlCol="0"/>
          <a:lstStyle>
            <a:lvl1pPr>
              <a:defRPr sz="3200" baseline="0">
                <a:latin typeface="맑은 고딕" panose="020B0503020000020004" pitchFamily="50" charset="-127"/>
              </a:defRPr>
            </a:lvl1pPr>
            <a:lvl2pPr>
              <a:defRPr sz="2800" baseline="0">
                <a:latin typeface="맑은 고딕" panose="020B0503020000020004" pitchFamily="50" charset="-127"/>
              </a:defRPr>
            </a:lvl2pPr>
            <a:lvl3pPr>
              <a:defRPr sz="2400" baseline="0">
                <a:latin typeface="맑은 고딕" panose="020B0503020000020004" pitchFamily="50" charset="-127"/>
              </a:defRPr>
            </a:lvl3pPr>
            <a:lvl4pPr>
              <a:defRPr sz="2000" baseline="0">
                <a:latin typeface="맑은 고딕" panose="020B0503020000020004" pitchFamily="50" charset="-127"/>
              </a:defRPr>
            </a:lvl4pPr>
            <a:lvl5pPr>
              <a:defRPr sz="2000" baseline="0">
                <a:latin typeface="맑은 고딕" panose="020B0503020000020004" pitchFamily="50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7876117" y="2438401"/>
            <a:ext cx="4011084" cy="2819399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 baseline="0">
                <a:latin typeface="맑은 고딕" panose="020B0503020000020004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B740805D-0DE7-418E-AE28-500FEA3A6B2B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 baseline="0"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/>
          </a:p>
        </p:txBody>
      </p:sp>
      <p:sp>
        <p:nvSpPr>
          <p:cNvPr id="3" name="그림 개체 틀 2" descr="이미지를 추가할 수 있는 빈 개체 틀입니다. 개체 틀을 클릭하고 추가할 이미지를 선택하세요."/>
          <p:cNvSpPr>
            <a:spLocks noGrp="1"/>
          </p:cNvSpPr>
          <p:nvPr>
            <p:ph type="pic" idx="1" hasCustomPrompt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 baseline="0">
                <a:latin typeface="맑은 고딕" panose="020B0503020000020004" pitchFamily="50" charset="-127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2239435" y="5579250"/>
            <a:ext cx="7615765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fld id="{80864C7E-5AC3-464B-B368-C81FA767C278}" type="datetime1">
              <a:rPr lang="ko-KR" altLang="en-US" noProof="0" smtClean="0"/>
              <a:t>2019-11-23</a:t>
            </a:fld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78CE807-2A46-4CFF-90A4-BEED4704980B}" type="datetime1">
              <a:rPr lang="ko-KR" altLang="en-US" noProof="0" smtClean="0"/>
              <a:t>2019-11-23</a:t>
            </a:fld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01CF334-2D5C-4859-84A6-CA7E6E43FAEB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grpSp>
        <p:nvGrpSpPr>
          <p:cNvPr id="7" name="그룹 6" descr="해변의 관목">
            <a:extLst>
              <a:ext uri="{FF2B5EF4-FFF2-40B4-BE49-F238E27FC236}">
                <a16:creationId xmlns:a16="http://schemas.microsoft.com/office/drawing/2014/main" id="{32ABC1A6-8856-41D7-BF42-7ED8D4AC1C81}"/>
              </a:ext>
            </a:extLst>
          </p:cNvPr>
          <p:cNvGrpSpPr/>
          <p:nvPr userDrawn="1"/>
        </p:nvGrpSpPr>
        <p:grpSpPr>
          <a:xfrm>
            <a:off x="11112" y="4291013"/>
            <a:ext cx="12180887" cy="2589212"/>
            <a:chOff x="11112" y="4291013"/>
            <a:chExt cx="12180887" cy="2589212"/>
          </a:xfrm>
        </p:grpSpPr>
        <p:sp>
          <p:nvSpPr>
            <p:cNvPr id="8" name="타원 7"/>
            <p:cNvSpPr/>
            <p:nvPr/>
          </p:nvSpPr>
          <p:spPr>
            <a:xfrm>
              <a:off x="758826" y="6499384"/>
              <a:ext cx="113029" cy="847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sz="1800" baseline="0" noProof="0" dirty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자유형 2"/>
            <p:cNvSpPr>
              <a:spLocks/>
            </p:cNvSpPr>
            <p:nvPr/>
          </p:nvSpPr>
          <p:spPr bwMode="ltGray">
            <a:xfrm>
              <a:off x="11112" y="6456363"/>
              <a:ext cx="12180887" cy="423862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/>
            <a:lstStyle/>
            <a:p>
              <a:pPr rtl="0"/>
              <a:endParaRPr lang="ko-KR" altLang="en-US" baseline="0" noProof="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11" name="그룹 68"/>
            <p:cNvGrpSpPr>
              <a:grpSpLocks/>
            </p:cNvGrpSpPr>
            <p:nvPr/>
          </p:nvGrpSpPr>
          <p:grpSpPr bwMode="auto">
            <a:xfrm>
              <a:off x="68263" y="4291013"/>
              <a:ext cx="2384425" cy="2447925"/>
              <a:chOff x="43" y="2703"/>
              <a:chExt cx="1502" cy="1542"/>
            </a:xfrm>
          </p:grpSpPr>
          <p:grpSp>
            <p:nvGrpSpPr>
              <p:cNvPr id="55" name="그룹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95" name="그룹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18" name="자유형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ko-KR" altLang="en-US" baseline="0" noProof="0" dirty="0">
                      <a:latin typeface="맑은 고딕" panose="020B0503020000020004" pitchFamily="50" charset="-127"/>
                      <a:ea typeface="맑은 고딕" panose="020B0503020000020004" pitchFamily="50" charset="-127"/>
                    </a:endParaRPr>
                  </a:p>
                </p:txBody>
              </p:sp>
              <p:sp>
                <p:nvSpPr>
                  <p:cNvPr id="119" name="자유형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ko-KR" altLang="en-US" baseline="0" noProof="0" dirty="0">
                      <a:latin typeface="맑은 고딕" panose="020B0503020000020004" pitchFamily="50" charset="-127"/>
                      <a:ea typeface="맑은 고딕" panose="020B0503020000020004" pitchFamily="50" charset="-127"/>
                    </a:endParaRPr>
                  </a:p>
                </p:txBody>
              </p:sp>
            </p:grpSp>
            <p:grpSp>
              <p:nvGrpSpPr>
                <p:cNvPr id="96" name="그룹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16" name="자유형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ko-KR" altLang="en-US" baseline="0" noProof="0" dirty="0">
                      <a:latin typeface="맑은 고딕" panose="020B0503020000020004" pitchFamily="50" charset="-127"/>
                      <a:ea typeface="맑은 고딕" panose="020B0503020000020004" pitchFamily="50" charset="-127"/>
                    </a:endParaRPr>
                  </a:p>
                </p:txBody>
              </p:sp>
              <p:sp>
                <p:nvSpPr>
                  <p:cNvPr id="117" name="자유형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ko-KR" altLang="en-US" baseline="0" noProof="0" dirty="0">
                      <a:latin typeface="맑은 고딕" panose="020B0503020000020004" pitchFamily="50" charset="-127"/>
                      <a:ea typeface="맑은 고딕" panose="020B0503020000020004" pitchFamily="50" charset="-127"/>
                    </a:endParaRPr>
                  </a:p>
                </p:txBody>
              </p:sp>
            </p:grpSp>
            <p:sp>
              <p:nvSpPr>
                <p:cNvPr id="97" name="자유형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98" name="자유형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99" name="자유형(F)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grpSp>
              <p:nvGrpSpPr>
                <p:cNvPr id="100" name="그룹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12" name="자유형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ko-KR" altLang="en-US" baseline="0" noProof="0" dirty="0">
                      <a:latin typeface="맑은 고딕" panose="020B0503020000020004" pitchFamily="50" charset="-127"/>
                      <a:ea typeface="맑은 고딕" panose="020B0503020000020004" pitchFamily="50" charset="-127"/>
                    </a:endParaRPr>
                  </a:p>
                </p:txBody>
              </p:sp>
              <p:sp>
                <p:nvSpPr>
                  <p:cNvPr id="113" name="자유형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ko-KR" altLang="en-US" baseline="0" noProof="0" dirty="0">
                      <a:latin typeface="맑은 고딕" panose="020B0503020000020004" pitchFamily="50" charset="-127"/>
                      <a:ea typeface="맑은 고딕" panose="020B0503020000020004" pitchFamily="50" charset="-127"/>
                    </a:endParaRPr>
                  </a:p>
                </p:txBody>
              </p:sp>
              <p:sp>
                <p:nvSpPr>
                  <p:cNvPr id="114" name="자유형(F)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ko-KR" altLang="en-US" baseline="0" noProof="0" dirty="0">
                      <a:latin typeface="맑은 고딕" panose="020B0503020000020004" pitchFamily="50" charset="-127"/>
                      <a:ea typeface="맑은 고딕" panose="020B0503020000020004" pitchFamily="50" charset="-127"/>
                    </a:endParaRPr>
                  </a:p>
                </p:txBody>
              </p:sp>
              <p:sp>
                <p:nvSpPr>
                  <p:cNvPr id="115" name="자유형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ko-KR" altLang="en-US" baseline="0" noProof="0" dirty="0">
                      <a:latin typeface="맑은 고딕" panose="020B0503020000020004" pitchFamily="50" charset="-127"/>
                      <a:ea typeface="맑은 고딕" panose="020B0503020000020004" pitchFamily="50" charset="-127"/>
                    </a:endParaRPr>
                  </a:p>
                </p:txBody>
              </p:sp>
            </p:grpSp>
            <p:sp>
              <p:nvSpPr>
                <p:cNvPr id="101" name="자유형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02" name="자유형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03" name="자유형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04" name="자유형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05" name="자유형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06" name="자유형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07" name="자유형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08" name="자유형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09" name="자유형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10" name="자유형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111" name="자유형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p:grpSp>
          <p:sp>
            <p:nvSpPr>
              <p:cNvPr id="56" name="자유형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grpSp>
            <p:nvGrpSpPr>
              <p:cNvPr id="57" name="그룹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92" name="자유형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93" name="자유형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94" name="자유형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p:grpSp>
          <p:sp>
            <p:nvSpPr>
              <p:cNvPr id="58" name="자유형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59" name="자유형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grpSp>
            <p:nvGrpSpPr>
              <p:cNvPr id="60" name="그룹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90" name="자유형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91" name="자유형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p:grpSp>
          <p:sp>
            <p:nvSpPr>
              <p:cNvPr id="61" name="자유형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grpSp>
            <p:nvGrpSpPr>
              <p:cNvPr id="62" name="그룹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83" name="자유형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84" name="자유형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grpSp>
              <p:nvGrpSpPr>
                <p:cNvPr id="85" name="그룹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88" name="자유형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ko-KR" altLang="en-US" baseline="0" noProof="0" dirty="0">
                      <a:latin typeface="맑은 고딕" panose="020B0503020000020004" pitchFamily="50" charset="-127"/>
                      <a:ea typeface="맑은 고딕" panose="020B0503020000020004" pitchFamily="50" charset="-127"/>
                    </a:endParaRPr>
                  </a:p>
                </p:txBody>
              </p:sp>
              <p:sp>
                <p:nvSpPr>
                  <p:cNvPr id="89" name="자유형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ko-KR" altLang="en-US" baseline="0" noProof="0" dirty="0">
                      <a:latin typeface="맑은 고딕" panose="020B0503020000020004" pitchFamily="50" charset="-127"/>
                      <a:ea typeface="맑은 고딕" panose="020B0503020000020004" pitchFamily="50" charset="-127"/>
                    </a:endParaRPr>
                  </a:p>
                </p:txBody>
              </p:sp>
            </p:grpSp>
            <p:sp>
              <p:nvSpPr>
                <p:cNvPr id="86" name="자유형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87" name="자유형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p:grpSp>
          <p:sp>
            <p:nvSpPr>
              <p:cNvPr id="63" name="자유형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4" name="자유형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5" name="자유형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6" name="자유형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7" name="자유형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8" name="자유형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9" name="자유형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0" name="자유형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1" name="자유형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2" name="자유형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3" name="자유형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4" name="자유형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grpSp>
            <p:nvGrpSpPr>
              <p:cNvPr id="75" name="그룹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81" name="자유형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82" name="자유형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p:grpSp>
          <p:sp>
            <p:nvSpPr>
              <p:cNvPr id="76" name="자유형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7" name="자유형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8" name="자유형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9" name="자유형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0" name="자유형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12" name="그룹 111"/>
            <p:cNvGrpSpPr>
              <a:grpSpLocks/>
            </p:cNvGrpSpPr>
            <p:nvPr/>
          </p:nvGrpSpPr>
          <p:grpSpPr bwMode="auto">
            <a:xfrm>
              <a:off x="10057193" y="5283200"/>
              <a:ext cx="2032000" cy="1581150"/>
              <a:chOff x="4495" y="3328"/>
              <a:chExt cx="1280" cy="996"/>
            </a:xfrm>
          </p:grpSpPr>
          <p:grpSp>
            <p:nvGrpSpPr>
              <p:cNvPr id="13" name="그룹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40" name="자유형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41" name="자유형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42" name="자유형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43" name="자유형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44" name="자유형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45" name="자유형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46" name="자유형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47" name="자유형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48" name="자유형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49" name="자유형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50" name="자유형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51" name="자유형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52" name="자유형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53" name="자유형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  <p:sp>
              <p:nvSpPr>
                <p:cNvPr id="54" name="자유형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ko-KR" altLang="en-US" baseline="0" noProof="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p:grpSp>
          <p:sp>
            <p:nvSpPr>
              <p:cNvPr id="14" name="자유형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" name="자유형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6" name="자유형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7" name="자유형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" name="자유형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9" name="자유형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0" name="자유형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1" name="자유형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2" name="자유형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3" name="자유형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4" name="자유형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5" name="자유형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6" name="자유형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7" name="자유형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8" name="자유형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9" name="자유형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0" name="자유형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1" name="자유형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2" name="자유형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3" name="자유형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4" name="자유형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5" name="자유형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6" name="자유형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7" name="자유형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8" name="자유형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9" name="자유형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ko-KR" altLang="en-US" baseline="0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1" hangingPunct="1">
        <a:lnSpc>
          <a:spcPts val="5800"/>
        </a:lnSpc>
        <a:spcBef>
          <a:spcPct val="0"/>
        </a:spcBef>
        <a:buNone/>
        <a:defRPr sz="4800" kern="1200" baseline="0">
          <a:solidFill>
            <a:schemeClr val="accent1">
              <a:lumMod val="50000"/>
            </a:schemeClr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-798022"/>
            <a:ext cx="10363200" cy="4267200"/>
          </a:xfrm>
        </p:spPr>
        <p:txBody>
          <a:bodyPr rtlCol="0"/>
          <a:lstStyle/>
          <a:p>
            <a:pPr rtl="0"/>
            <a:r>
              <a:rPr lang="ko-KR" altLang="en-US" dirty="0" smtClean="0"/>
              <a:t>공부의 미래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주차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4592781"/>
            <a:ext cx="8534400" cy="1219200"/>
          </a:xfrm>
        </p:spPr>
        <p:txBody>
          <a:bodyPr rtlCol="0"/>
          <a:lstStyle/>
          <a:p>
            <a:pPr rtl="0"/>
            <a:r>
              <a:rPr lang="ko-KR" altLang="en-US" dirty="0" smtClean="0"/>
              <a:t>진 우 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내용 개체 틀 13"/>
          <p:cNvSpPr>
            <a:spLocks noGrp="1"/>
          </p:cNvSpPr>
          <p:nvPr>
            <p:ph idx="1"/>
          </p:nvPr>
        </p:nvSpPr>
        <p:spPr>
          <a:xfrm>
            <a:off x="856343" y="1367291"/>
            <a:ext cx="10972800" cy="341947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altLang="ko-KR" b="1" dirty="0">
                <a:solidFill>
                  <a:schemeClr val="tx1"/>
                </a:solidFill>
              </a:rPr>
              <a:t>p210</a:t>
            </a:r>
          </a:p>
          <a:p>
            <a:endParaRPr lang="en-US" altLang="ko-K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</a:rPr>
              <a:t>더 나은 미래를 구축하기에 앞서 내면적 동기를 발견하기 위해 자기가 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</a:rPr>
              <a:t>어떤 특성을 가진 사람인지 알아야 합니다</a:t>
            </a:r>
            <a:r>
              <a:rPr lang="en-US" altLang="ko-KR" sz="2000" dirty="0">
                <a:solidFill>
                  <a:schemeClr val="tx1"/>
                </a:solidFill>
              </a:rPr>
              <a:t>.</a:t>
            </a:r>
          </a:p>
          <a:p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만약 오늘 처음 보는 사람에게 나를 소개해야 한다면 나는 </a:t>
            </a:r>
            <a:r>
              <a:rPr lang="ko-KR" altLang="en-US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나를 어떤 </a:t>
            </a:r>
            <a:r>
              <a:rPr lang="ko-KR" altLang="en-US" dirty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사람이라고 </a:t>
            </a:r>
            <a:r>
              <a:rPr lang="ko-KR" altLang="en-US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말할 </a:t>
            </a:r>
            <a:r>
              <a:rPr lang="ko-KR" altLang="en-US" dirty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수 있을까요</a:t>
            </a:r>
            <a:r>
              <a:rPr lang="en-US" altLang="ko-KR" dirty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?</a:t>
            </a:r>
            <a:endParaRPr lang="ko-KR" altLang="en-US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115" y="135786"/>
            <a:ext cx="769257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ko-KR" sz="32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1</a:t>
            </a:r>
            <a:endParaRPr lang="ko-KR" altLang="en-US" sz="32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18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내용 개체 틀 13"/>
          <p:cNvSpPr>
            <a:spLocks noGrp="1"/>
          </p:cNvSpPr>
          <p:nvPr>
            <p:ph idx="1"/>
          </p:nvPr>
        </p:nvSpPr>
        <p:spPr>
          <a:xfrm>
            <a:off x="856343" y="1367291"/>
            <a:ext cx="10972800" cy="341947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altLang="ko-KR" b="1" dirty="0">
                <a:solidFill>
                  <a:schemeClr val="tx1"/>
                </a:solidFill>
                <a:latin typeface="+mn-ea"/>
                <a:ea typeface="+mn-ea"/>
              </a:rPr>
              <a:t>p171</a:t>
            </a:r>
          </a:p>
          <a:p>
            <a:endParaRPr lang="en-US" altLang="ko-KR" sz="20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+mn-ea"/>
                <a:ea typeface="+mn-ea"/>
              </a:rPr>
              <a:t>“</a:t>
            </a:r>
            <a:r>
              <a:rPr lang="ko-KR" altLang="en-US" sz="2000" dirty="0">
                <a:solidFill>
                  <a:schemeClr val="tx1"/>
                </a:solidFill>
                <a:latin typeface="+mn-ea"/>
                <a:ea typeface="+mn-ea"/>
              </a:rPr>
              <a:t>생존조건에서 나는 전혀 자유롭지 못하다</a:t>
            </a:r>
            <a:r>
              <a:rPr lang="en-US" altLang="ko-KR" sz="2000" dirty="0">
                <a:solidFill>
                  <a:schemeClr val="tx1"/>
                </a:solidFill>
                <a:latin typeface="+mn-ea"/>
                <a:ea typeface="+mn-ea"/>
              </a:rPr>
              <a:t>. </a:t>
            </a:r>
            <a:r>
              <a:rPr lang="ko-KR" altLang="en-US" sz="2000" dirty="0">
                <a:solidFill>
                  <a:schemeClr val="tx1"/>
                </a:solidFill>
                <a:latin typeface="+mn-ea"/>
                <a:ea typeface="+mn-ea"/>
              </a:rPr>
              <a:t>하지만 내가 그 조건에 대해 태도를 취할 수 있다는 점에서 나는 자유롭다</a:t>
            </a:r>
            <a:r>
              <a:rPr lang="en-US" altLang="ko-KR" sz="2000" dirty="0">
                <a:solidFill>
                  <a:schemeClr val="tx1"/>
                </a:solidFill>
                <a:latin typeface="+mn-ea"/>
                <a:ea typeface="+mn-ea"/>
              </a:rPr>
              <a:t>.”   -</a:t>
            </a:r>
            <a:r>
              <a:rPr lang="ko-KR" altLang="en-US" sz="2000" dirty="0">
                <a:solidFill>
                  <a:schemeClr val="tx1"/>
                </a:solidFill>
                <a:latin typeface="+mn-ea"/>
                <a:ea typeface="+mn-ea"/>
              </a:rPr>
              <a:t>빅터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  <a:ea typeface="+mn-ea"/>
              </a:rPr>
              <a:t>프랭클</a:t>
            </a:r>
            <a:r>
              <a:rPr lang="en-US" altLang="ko-KR" sz="2000" dirty="0">
                <a:solidFill>
                  <a:schemeClr val="tx1"/>
                </a:solidFill>
                <a:latin typeface="+mn-ea"/>
                <a:ea typeface="+mn-ea"/>
              </a:rPr>
              <a:t>-</a:t>
            </a: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latin typeface="+mn-ea"/>
                <a:ea typeface="+mn-ea"/>
              </a:rPr>
              <a:t>자극이 반응으로 연결되기 전 그 사이에 우리가 태도를 결정할 수 있는 공간이 있다</a:t>
            </a:r>
            <a:r>
              <a:rPr lang="en-US" altLang="ko-KR" sz="2000" dirty="0">
                <a:solidFill>
                  <a:schemeClr val="tx1"/>
                </a:solidFill>
                <a:latin typeface="+mn-ea"/>
                <a:ea typeface="+mn-ea"/>
              </a:rPr>
              <a:t>.</a:t>
            </a:r>
          </a:p>
          <a:p>
            <a:endParaRPr lang="en-US" altLang="ko-KR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r>
              <a:rPr lang="ko-KR" altLang="en-US" sz="2500" dirty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이렇듯 힘든 상황에서 태도를 변화해 극복한 일이 있나요</a:t>
            </a:r>
            <a:r>
              <a:rPr lang="en-US" altLang="ko-KR" sz="2500" dirty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?</a:t>
            </a:r>
          </a:p>
          <a:p>
            <a:pPr marL="0" lvl="0" indent="0" rtl="0">
              <a:buNone/>
            </a:pPr>
            <a:endParaRPr lang="ko-KR" altLang="en-US" sz="25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115" y="135786"/>
            <a:ext cx="769257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ko-KR" sz="32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2</a:t>
            </a:r>
            <a:endParaRPr lang="ko-KR" altLang="en-US" sz="32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04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내용 개체 틀 13"/>
          <p:cNvSpPr>
            <a:spLocks noGrp="1"/>
          </p:cNvSpPr>
          <p:nvPr>
            <p:ph idx="1"/>
          </p:nvPr>
        </p:nvSpPr>
        <p:spPr>
          <a:xfrm>
            <a:off x="856343" y="1367291"/>
            <a:ext cx="10972800" cy="341947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altLang="ko-KR" b="1" dirty="0" smtClean="0">
                <a:solidFill>
                  <a:schemeClr val="tx1"/>
                </a:solidFill>
              </a:rPr>
              <a:t>p161</a:t>
            </a: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tx1"/>
                </a:solidFill>
              </a:rPr>
              <a:t>우리의 </a:t>
            </a:r>
            <a:r>
              <a:rPr lang="ko-KR" altLang="en-US" sz="2000" dirty="0" err="1" smtClean="0">
                <a:solidFill>
                  <a:schemeClr val="tx1"/>
                </a:solidFill>
              </a:rPr>
              <a:t>일상행동의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40%</a:t>
            </a:r>
            <a:r>
              <a:rPr lang="ko-KR" altLang="en-US" sz="2000" dirty="0" smtClean="0">
                <a:solidFill>
                  <a:schemeClr val="tx1"/>
                </a:solidFill>
              </a:rPr>
              <a:t>는 의사결정 결과가 아니라 습관 때문이다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자기만의 </a:t>
            </a:r>
            <a:r>
              <a:rPr lang="ko-KR" altLang="en-US" dirty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습관</a:t>
            </a:r>
            <a:r>
              <a:rPr lang="en-US" altLang="ko-KR" dirty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버릇이 있나요</a:t>
            </a:r>
            <a:r>
              <a:rPr lang="en-US" altLang="ko-KR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?</a:t>
            </a:r>
          </a:p>
          <a:p>
            <a:endParaRPr lang="en-US" altLang="ko-KR" dirty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115" y="135786"/>
            <a:ext cx="769257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ko-KR" sz="32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3</a:t>
            </a:r>
            <a:endParaRPr lang="ko-KR" altLang="en-US" sz="32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252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내용 개체 틀 13"/>
          <p:cNvSpPr>
            <a:spLocks noGrp="1"/>
          </p:cNvSpPr>
          <p:nvPr>
            <p:ph idx="1"/>
          </p:nvPr>
        </p:nvSpPr>
        <p:spPr>
          <a:xfrm>
            <a:off x="856343" y="1367291"/>
            <a:ext cx="10972800" cy="341947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altLang="ko-KR" b="1" dirty="0" smtClean="0">
                <a:solidFill>
                  <a:schemeClr val="tx1"/>
                </a:solidFill>
              </a:rPr>
              <a:t>p229</a:t>
            </a: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tx1"/>
                </a:solidFill>
              </a:rPr>
              <a:t>자신이 어떠한 힘과 욕망에 영향을 받는지를 깨닫는 것이 중요합니다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tx1"/>
                </a:solidFill>
              </a:rPr>
              <a:t>그 힘과 욕망의 존재를 알게 될 때 비로소 그로부터 자유로워질 수 있고 나아가 그 힘을 이용하는 방법을 찾아내는 것도 가능해지기 때문이다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en-US" altLang="ko-KR" sz="2000" dirty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r>
              <a:rPr lang="ko-KR" altLang="en-US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지금 나는 어떠한 힘과 욕망에 영향을 받나요</a:t>
            </a:r>
            <a:r>
              <a:rPr lang="en-US" altLang="ko-KR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?</a:t>
            </a:r>
            <a:endParaRPr lang="en-US" altLang="ko-KR" dirty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115" y="135786"/>
            <a:ext cx="769257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ko-KR" altLang="en-US" sz="32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560" y="135786"/>
            <a:ext cx="769257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ko-KR" sz="32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4</a:t>
            </a:r>
            <a:endParaRPr lang="ko-KR" altLang="en-US" sz="32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329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내용 개체 틀 13"/>
          <p:cNvSpPr>
            <a:spLocks noGrp="1"/>
          </p:cNvSpPr>
          <p:nvPr>
            <p:ph idx="1"/>
          </p:nvPr>
        </p:nvSpPr>
        <p:spPr>
          <a:xfrm>
            <a:off x="856343" y="1367291"/>
            <a:ext cx="10972800" cy="341947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altLang="ko-KR" b="1" dirty="0" smtClean="0">
                <a:solidFill>
                  <a:schemeClr val="tx1"/>
                </a:solidFill>
                <a:latin typeface="+mn-ea"/>
                <a:ea typeface="+mn-ea"/>
              </a:rPr>
              <a:t>p187</a:t>
            </a:r>
            <a:endParaRPr lang="en-US" altLang="ko-KR" b="1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0" lvl="0" indent="0" rtl="0">
              <a:buNone/>
            </a:pPr>
            <a:endParaRPr lang="en-US" altLang="ko-KR" sz="2500" dirty="0" smtClean="0">
              <a:solidFill>
                <a:schemeClr val="tx1"/>
              </a:solidFill>
            </a:endParaRPr>
          </a:p>
          <a:p>
            <a:pPr marL="0" lvl="0" indent="0" rtl="0">
              <a:buNone/>
            </a:pPr>
            <a:r>
              <a:rPr lang="ko-KR" altLang="en-US" sz="2000" dirty="0" smtClean="0">
                <a:solidFill>
                  <a:schemeClr val="tx1"/>
                </a:solidFill>
              </a:rPr>
              <a:t>디지털환경에서 성장한 요즘 아이들의 경우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스마트폰 사용과 의존 정도가</a:t>
            </a:r>
            <a:r>
              <a:rPr lang="en-US" altLang="ko-KR" sz="2000" dirty="0">
                <a:solidFill>
                  <a:schemeClr val="tx1"/>
                </a:solidFill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</a:rPr>
              <a:t>굉장히 심하다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rtl="0">
              <a:buNone/>
            </a:pPr>
            <a:endParaRPr lang="en-US" altLang="ko-KR" sz="2500" dirty="0">
              <a:solidFill>
                <a:schemeClr val="tx1"/>
              </a:solidFill>
            </a:endParaRPr>
          </a:p>
          <a:p>
            <a:r>
              <a:rPr lang="ko-KR" altLang="en-US" sz="25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이대로 괜찮을까</a:t>
            </a:r>
            <a:r>
              <a:rPr lang="en-US" altLang="ko-KR" sz="25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?</a:t>
            </a:r>
            <a:endParaRPr lang="en-US" altLang="ko-KR" sz="2500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115" y="135786"/>
            <a:ext cx="769257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ko-KR" sz="32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5</a:t>
            </a:r>
            <a:endParaRPr lang="ko-KR" altLang="en-US" sz="32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92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해변 디자인 서식 파일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2913_TF03460566" id="{E12F94A2-6F6E-41D4-941C-446C1D29A3F0}" vid="{58193E9C-2DFB-413F-A136-5D1F7CD7D371}"/>
    </a:ext>
  </a:extLst>
</a:theme>
</file>

<file path=ppt/theme/theme2.xml><?xml version="1.0" encoding="utf-8"?>
<a:theme xmlns:a="http://schemas.openxmlformats.org/drawingml/2006/main" name="Office 테마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해변 디자인 슬라이드</Template>
  <TotalTime>45</TotalTime>
  <Words>176</Words>
  <Application>Microsoft Office PowerPoint</Application>
  <PresentationFormat>와이드스크린</PresentationFormat>
  <Paragraphs>42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HY울릉도M</vt:lpstr>
      <vt:lpstr>맑은 고딕</vt:lpstr>
      <vt:lpstr>Arial</vt:lpstr>
      <vt:lpstr>Courier New</vt:lpstr>
      <vt:lpstr>해변 디자인 서식 파일</vt:lpstr>
      <vt:lpstr>공부의 미래 2주차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공부의 미래 2주차</dc:title>
  <dc:creator>user</dc:creator>
  <cp:lastModifiedBy>user</cp:lastModifiedBy>
  <cp:revision>5</cp:revision>
  <dcterms:created xsi:type="dcterms:W3CDTF">2019-11-22T20:43:48Z</dcterms:created>
  <dcterms:modified xsi:type="dcterms:W3CDTF">2019-11-22T21:29:16Z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